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57" r:id="rId6"/>
    <p:sldId id="277" r:id="rId7"/>
    <p:sldId id="278" r:id="rId8"/>
    <p:sldId id="271" r:id="rId9"/>
    <p:sldId id="279" r:id="rId10"/>
    <p:sldId id="259" r:id="rId11"/>
    <p:sldId id="280" r:id="rId12"/>
    <p:sldId id="260" r:id="rId13"/>
    <p:sldId id="263" r:id="rId14"/>
    <p:sldId id="265" r:id="rId15"/>
    <p:sldId id="264" r:id="rId16"/>
    <p:sldId id="272" r:id="rId17"/>
    <p:sldId id="266" r:id="rId18"/>
    <p:sldId id="267" r:id="rId19"/>
    <p:sldId id="273" r:id="rId20"/>
    <p:sldId id="274" r:id="rId21"/>
    <p:sldId id="281" r:id="rId22"/>
    <p:sldId id="275" r:id="rId23"/>
    <p:sldId id="28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30D7E-0B7C-8311-9A53-8E7377916BE7}" v="374" dt="2023-06-22T06:20:32.985"/>
    <p1510:client id="{5BBFA01F-D6DD-0A11-FFAF-0D240EE7B651}" v="12" dt="2023-10-24T06:24:54.818"/>
    <p1510:client id="{6920F1FB-D6EC-9792-F270-282BD239E2A0}" v="130" dt="2023-09-20T03:55:12.567"/>
    <p1510:client id="{AD5000DA-816D-C27A-D3C7-9C8D667B9C52}" v="201" dt="2023-06-29T06:29:30.398"/>
    <p1510:client id="{AE87964C-B6C1-30DB-C965-02DDAF712796}" v="39" dt="2023-06-22T06:39:49.285"/>
    <p1510:client id="{D2884C4C-4265-C891-3B8F-EC578FFC6BC0}" v="24" dt="2023-09-20T04:45:12.041"/>
    <p1510:client id="{E9C07D1A-1618-02FC-723C-34868FB0067B}" v="11" dt="2023-06-15T00:15:59.543"/>
    <p1510:client id="{F3A74CD2-A8B1-2D55-C097-CB495F71F7FF}" v="4" dt="2023-06-15T00:17:05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Riordan" userId="S::hannah.riordan@det.nsw.edu.au::2705dd74-5708-4bb4-be63-c8f00774f6d3" providerId="AD" clId="Web-{E9C07D1A-1618-02FC-723C-34868FB0067B}"/>
    <pc:docChg chg="addSld modSld">
      <pc:chgData name="Hannah Riordan" userId="S::hannah.riordan@det.nsw.edu.au::2705dd74-5708-4bb4-be63-c8f00774f6d3" providerId="AD" clId="Web-{E9C07D1A-1618-02FC-723C-34868FB0067B}" dt="2023-06-15T00:15:59.543" v="10"/>
      <pc:docMkLst>
        <pc:docMk/>
      </pc:docMkLst>
      <pc:sldChg chg="modSp">
        <pc:chgData name="Hannah Riordan" userId="S::hannah.riordan@det.nsw.edu.au::2705dd74-5708-4bb4-be63-c8f00774f6d3" providerId="AD" clId="Web-{E9C07D1A-1618-02FC-723C-34868FB0067B}" dt="2023-06-15T00:15:58.512" v="9" actId="20577"/>
        <pc:sldMkLst>
          <pc:docMk/>
          <pc:sldMk cId="109857222" sldId="256"/>
        </pc:sldMkLst>
        <pc:spChg chg="mod">
          <ac:chgData name="Hannah Riordan" userId="S::hannah.riordan@det.nsw.edu.au::2705dd74-5708-4bb4-be63-c8f00774f6d3" providerId="AD" clId="Web-{E9C07D1A-1618-02FC-723C-34868FB0067B}" dt="2023-06-15T00:15:58.512" v="9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new">
        <pc:chgData name="Hannah Riordan" userId="S::hannah.riordan@det.nsw.edu.au::2705dd74-5708-4bb4-be63-c8f00774f6d3" providerId="AD" clId="Web-{E9C07D1A-1618-02FC-723C-34868FB0067B}" dt="2023-06-15T00:15:59.543" v="10"/>
        <pc:sldMkLst>
          <pc:docMk/>
          <pc:sldMk cId="2696275401" sldId="257"/>
        </pc:sldMkLst>
      </pc:sldChg>
    </pc:docChg>
  </pc:docChgLst>
  <pc:docChgLst>
    <pc:chgData name="Hannah Riordan" userId="S::hannah.riordan@det.nsw.edu.au::2705dd74-5708-4bb4-be63-c8f00774f6d3" providerId="AD" clId="Web-{6920F1FB-D6EC-9792-F270-282BD239E2A0}"/>
    <pc:docChg chg="addSld modSld sldOrd">
      <pc:chgData name="Hannah Riordan" userId="S::hannah.riordan@det.nsw.edu.au::2705dd74-5708-4bb4-be63-c8f00774f6d3" providerId="AD" clId="Web-{6920F1FB-D6EC-9792-F270-282BD239E2A0}" dt="2023-09-20T03:55:12.301" v="121" actId="20577"/>
      <pc:docMkLst>
        <pc:docMk/>
      </pc:docMkLst>
      <pc:sldChg chg="modSp">
        <pc:chgData name="Hannah Riordan" userId="S::hannah.riordan@det.nsw.edu.au::2705dd74-5708-4bb4-be63-c8f00774f6d3" providerId="AD" clId="Web-{6920F1FB-D6EC-9792-F270-282BD239E2A0}" dt="2023-09-20T03:46:34.148" v="29" actId="20577"/>
        <pc:sldMkLst>
          <pc:docMk/>
          <pc:sldMk cId="2696275401" sldId="257"/>
        </pc:sldMkLst>
        <pc:spChg chg="mod">
          <ac:chgData name="Hannah Riordan" userId="S::hannah.riordan@det.nsw.edu.au::2705dd74-5708-4bb4-be63-c8f00774f6d3" providerId="AD" clId="Web-{6920F1FB-D6EC-9792-F270-282BD239E2A0}" dt="2023-09-20T03:46:34.148" v="29" actId="20577"/>
          <ac:spMkLst>
            <pc:docMk/>
            <pc:sldMk cId="2696275401" sldId="257"/>
            <ac:spMk id="34" creationId="{F2C0C6D2-C0BD-ACCF-DA7D-B96B6636156C}"/>
          </ac:spMkLst>
        </pc:spChg>
      </pc:sldChg>
      <pc:sldChg chg="modSp">
        <pc:chgData name="Hannah Riordan" userId="S::hannah.riordan@det.nsw.edu.au::2705dd74-5708-4bb4-be63-c8f00774f6d3" providerId="AD" clId="Web-{6920F1FB-D6EC-9792-F270-282BD239E2A0}" dt="2023-09-20T03:47:12.649" v="37" actId="1076"/>
        <pc:sldMkLst>
          <pc:docMk/>
          <pc:sldMk cId="4289058815" sldId="259"/>
        </pc:sldMkLst>
        <pc:spChg chg="mod">
          <ac:chgData name="Hannah Riordan" userId="S::hannah.riordan@det.nsw.edu.au::2705dd74-5708-4bb4-be63-c8f00774f6d3" providerId="AD" clId="Web-{6920F1FB-D6EC-9792-F270-282BD239E2A0}" dt="2023-09-20T03:47:12.649" v="37" actId="1076"/>
          <ac:spMkLst>
            <pc:docMk/>
            <pc:sldMk cId="4289058815" sldId="259"/>
            <ac:spMk id="34" creationId="{F2C0C6D2-C0BD-ACCF-DA7D-B96B6636156C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19.046" v="80"/>
        <pc:sldMkLst>
          <pc:docMk/>
          <pc:sldMk cId="3449758956" sldId="260"/>
        </pc:sldMkLst>
        <pc:spChg chg="del">
          <ac:chgData name="Hannah Riordan" userId="S::hannah.riordan@det.nsw.edu.au::2705dd74-5708-4bb4-be63-c8f00774f6d3" providerId="AD" clId="Web-{6920F1FB-D6EC-9792-F270-282BD239E2A0}" dt="2023-09-20T03:51:19.046" v="80"/>
          <ac:spMkLst>
            <pc:docMk/>
            <pc:sldMk cId="3449758956" sldId="260"/>
            <ac:spMk id="3" creationId="{F96B0934-69F2-DEB1-30F8-741F3B4B101D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22.030" v="81"/>
        <pc:sldMkLst>
          <pc:docMk/>
          <pc:sldMk cId="2059029763" sldId="263"/>
        </pc:sldMkLst>
        <pc:spChg chg="del">
          <ac:chgData name="Hannah Riordan" userId="S::hannah.riordan@det.nsw.edu.au::2705dd74-5708-4bb4-be63-c8f00774f6d3" providerId="AD" clId="Web-{6920F1FB-D6EC-9792-F270-282BD239E2A0}" dt="2023-09-20T03:51:22.030" v="81"/>
          <ac:spMkLst>
            <pc:docMk/>
            <pc:sldMk cId="2059029763" sldId="263"/>
            <ac:spMk id="4" creationId="{A7F9F171-7ED1-E357-8E00-B66FB8DF3266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27.968" v="83"/>
        <pc:sldMkLst>
          <pc:docMk/>
          <pc:sldMk cId="1386481135" sldId="264"/>
        </pc:sldMkLst>
        <pc:spChg chg="del">
          <ac:chgData name="Hannah Riordan" userId="S::hannah.riordan@det.nsw.edu.au::2705dd74-5708-4bb4-be63-c8f00774f6d3" providerId="AD" clId="Web-{6920F1FB-D6EC-9792-F270-282BD239E2A0}" dt="2023-09-20T03:51:27.968" v="83"/>
          <ac:spMkLst>
            <pc:docMk/>
            <pc:sldMk cId="1386481135" sldId="264"/>
            <ac:spMk id="7" creationId="{84CF7403-0E71-6EFB-0199-F048389B9F29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24.937" v="82"/>
        <pc:sldMkLst>
          <pc:docMk/>
          <pc:sldMk cId="3090989955" sldId="265"/>
        </pc:sldMkLst>
        <pc:spChg chg="del">
          <ac:chgData name="Hannah Riordan" userId="S::hannah.riordan@det.nsw.edu.au::2705dd74-5708-4bb4-be63-c8f00774f6d3" providerId="AD" clId="Web-{6920F1FB-D6EC-9792-F270-282BD239E2A0}" dt="2023-09-20T03:51:24.937" v="82"/>
          <ac:spMkLst>
            <pc:docMk/>
            <pc:sldMk cId="3090989955" sldId="265"/>
            <ac:spMk id="4" creationId="{71042C5F-9BE8-85F6-2219-0937E4B9B938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35.077" v="86"/>
        <pc:sldMkLst>
          <pc:docMk/>
          <pc:sldMk cId="577369259" sldId="266"/>
        </pc:sldMkLst>
        <pc:spChg chg="del">
          <ac:chgData name="Hannah Riordan" userId="S::hannah.riordan@det.nsw.edu.au::2705dd74-5708-4bb4-be63-c8f00774f6d3" providerId="AD" clId="Web-{6920F1FB-D6EC-9792-F270-282BD239E2A0}" dt="2023-09-20T03:51:35.077" v="86"/>
          <ac:spMkLst>
            <pc:docMk/>
            <pc:sldMk cId="577369259" sldId="266"/>
            <ac:spMk id="4" creationId="{A7D4818F-62C5-BC15-8317-D8578620E20F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37.749" v="87"/>
        <pc:sldMkLst>
          <pc:docMk/>
          <pc:sldMk cId="2142745821" sldId="267"/>
        </pc:sldMkLst>
        <pc:spChg chg="del">
          <ac:chgData name="Hannah Riordan" userId="S::hannah.riordan@det.nsw.edu.au::2705dd74-5708-4bb4-be63-c8f00774f6d3" providerId="AD" clId="Web-{6920F1FB-D6EC-9792-F270-282BD239E2A0}" dt="2023-09-20T03:51:37.749" v="87"/>
          <ac:spMkLst>
            <pc:docMk/>
            <pc:sldMk cId="2142745821" sldId="267"/>
            <ac:spMk id="4" creationId="{51FBF477-A63B-EEEF-D31B-8417D8E6D249}"/>
          </ac:spMkLst>
        </pc:spChg>
      </pc:sldChg>
      <pc:sldChg chg="modSp">
        <pc:chgData name="Hannah Riordan" userId="S::hannah.riordan@det.nsw.edu.au::2705dd74-5708-4bb4-be63-c8f00774f6d3" providerId="AD" clId="Web-{6920F1FB-D6EC-9792-F270-282BD239E2A0}" dt="2023-09-20T03:46:52.711" v="32" actId="1076"/>
        <pc:sldMkLst>
          <pc:docMk/>
          <pc:sldMk cId="80836529" sldId="271"/>
        </pc:sldMkLst>
        <pc:spChg chg="mod">
          <ac:chgData name="Hannah Riordan" userId="S::hannah.riordan@det.nsw.edu.au::2705dd74-5708-4bb4-be63-c8f00774f6d3" providerId="AD" clId="Web-{6920F1FB-D6EC-9792-F270-282BD239E2A0}" dt="2023-09-20T03:46:52.711" v="32" actId="1076"/>
          <ac:spMkLst>
            <pc:docMk/>
            <pc:sldMk cId="80836529" sldId="271"/>
            <ac:spMk id="2" creationId="{4A2CC926-B617-83C4-D16D-604DD06C93F8}"/>
          </ac:spMkLst>
        </pc:spChg>
      </pc:sldChg>
      <pc:sldChg chg="delSp modSp">
        <pc:chgData name="Hannah Riordan" userId="S::hannah.riordan@det.nsw.edu.au::2705dd74-5708-4bb4-be63-c8f00774f6d3" providerId="AD" clId="Web-{6920F1FB-D6EC-9792-F270-282BD239E2A0}" dt="2023-09-20T03:51:31.812" v="85"/>
        <pc:sldMkLst>
          <pc:docMk/>
          <pc:sldMk cId="314592883" sldId="272"/>
        </pc:sldMkLst>
        <pc:spChg chg="del mod">
          <ac:chgData name="Hannah Riordan" userId="S::hannah.riordan@det.nsw.edu.au::2705dd74-5708-4bb4-be63-c8f00774f6d3" providerId="AD" clId="Web-{6920F1FB-D6EC-9792-F270-282BD239E2A0}" dt="2023-09-20T03:51:31.812" v="85"/>
          <ac:spMkLst>
            <pc:docMk/>
            <pc:sldMk cId="314592883" sldId="272"/>
            <ac:spMk id="4" creationId="{71042C5F-9BE8-85F6-2219-0937E4B9B938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39.984" v="88"/>
        <pc:sldMkLst>
          <pc:docMk/>
          <pc:sldMk cId="3567530280" sldId="273"/>
        </pc:sldMkLst>
        <pc:spChg chg="del">
          <ac:chgData name="Hannah Riordan" userId="S::hannah.riordan@det.nsw.edu.au::2705dd74-5708-4bb4-be63-c8f00774f6d3" providerId="AD" clId="Web-{6920F1FB-D6EC-9792-F270-282BD239E2A0}" dt="2023-09-20T03:51:39.984" v="88"/>
          <ac:spMkLst>
            <pc:docMk/>
            <pc:sldMk cId="3567530280" sldId="273"/>
            <ac:spMk id="4" creationId="{51FBF477-A63B-EEEF-D31B-8417D8E6D249}"/>
          </ac:spMkLst>
        </pc:spChg>
      </pc:sldChg>
      <pc:sldChg chg="delSp">
        <pc:chgData name="Hannah Riordan" userId="S::hannah.riordan@det.nsw.edu.au::2705dd74-5708-4bb4-be63-c8f00774f6d3" providerId="AD" clId="Web-{6920F1FB-D6EC-9792-F270-282BD239E2A0}" dt="2023-09-20T03:51:42.562" v="89"/>
        <pc:sldMkLst>
          <pc:docMk/>
          <pc:sldMk cId="3492591084" sldId="274"/>
        </pc:sldMkLst>
        <pc:spChg chg="del">
          <ac:chgData name="Hannah Riordan" userId="S::hannah.riordan@det.nsw.edu.au::2705dd74-5708-4bb4-be63-c8f00774f6d3" providerId="AD" clId="Web-{6920F1FB-D6EC-9792-F270-282BD239E2A0}" dt="2023-09-20T03:51:42.562" v="89"/>
          <ac:spMkLst>
            <pc:docMk/>
            <pc:sldMk cId="3492591084" sldId="274"/>
            <ac:spMk id="4" creationId="{51FBF477-A63B-EEEF-D31B-8417D8E6D249}"/>
          </ac:spMkLst>
        </pc:spChg>
      </pc:sldChg>
      <pc:sldChg chg="modSp">
        <pc:chgData name="Hannah Riordan" userId="S::hannah.riordan@det.nsw.edu.au::2705dd74-5708-4bb4-be63-c8f00774f6d3" providerId="AD" clId="Web-{6920F1FB-D6EC-9792-F270-282BD239E2A0}" dt="2023-09-20T03:47:51.088" v="47" actId="20577"/>
        <pc:sldMkLst>
          <pc:docMk/>
          <pc:sldMk cId="3680742089" sldId="275"/>
        </pc:sldMkLst>
        <pc:spChg chg="mod">
          <ac:chgData name="Hannah Riordan" userId="S::hannah.riordan@det.nsw.edu.au::2705dd74-5708-4bb4-be63-c8f00774f6d3" providerId="AD" clId="Web-{6920F1FB-D6EC-9792-F270-282BD239E2A0}" dt="2023-09-20T03:47:51.088" v="47" actId="20577"/>
          <ac:spMkLst>
            <pc:docMk/>
            <pc:sldMk cId="3680742089" sldId="275"/>
            <ac:spMk id="2" creationId="{3FDCBAE2-7A2E-CA7D-D543-AAD7C96567C6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47:26.368" v="40" actId="20577"/>
          <ac:spMkLst>
            <pc:docMk/>
            <pc:sldMk cId="3680742089" sldId="275"/>
            <ac:spMk id="3" creationId="{66B3719F-AA2F-679B-6F9C-A93B409764A2}"/>
          </ac:spMkLst>
        </pc:spChg>
      </pc:sldChg>
      <pc:sldChg chg="addSp delSp modSp new mod setBg">
        <pc:chgData name="Hannah Riordan" userId="S::hannah.riordan@det.nsw.edu.au::2705dd74-5708-4bb4-be63-c8f00774f6d3" providerId="AD" clId="Web-{6920F1FB-D6EC-9792-F270-282BD239E2A0}" dt="2023-09-20T03:46:29.617" v="28" actId="20577"/>
        <pc:sldMkLst>
          <pc:docMk/>
          <pc:sldMk cId="135563501" sldId="277"/>
        </pc:sldMkLst>
        <pc:spChg chg="mod">
          <ac:chgData name="Hannah Riordan" userId="S::hannah.riordan@det.nsw.edu.au::2705dd74-5708-4bb4-be63-c8f00774f6d3" providerId="AD" clId="Web-{6920F1FB-D6EC-9792-F270-282BD239E2A0}" dt="2023-09-20T03:45:43.710" v="24" actId="20577"/>
          <ac:spMkLst>
            <pc:docMk/>
            <pc:sldMk cId="135563501" sldId="277"/>
            <ac:spMk id="2" creationId="{15E6CDDA-B943-15D2-C0A0-80DAB31F19AA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46:29.617" v="28" actId="20577"/>
          <ac:spMkLst>
            <pc:docMk/>
            <pc:sldMk cId="135563501" sldId="277"/>
            <ac:spMk id="3" creationId="{20AEEAB8-AEA8-559D-BEF4-5E13C3896C86}"/>
          </ac:spMkLst>
        </pc:spChg>
        <pc:spChg chg="add del">
          <ac:chgData name="Hannah Riordan" userId="S::hannah.riordan@det.nsw.edu.au::2705dd74-5708-4bb4-be63-c8f00774f6d3" providerId="AD" clId="Web-{6920F1FB-D6EC-9792-F270-282BD239E2A0}" dt="2023-09-20T03:44:39.114" v="11"/>
          <ac:spMkLst>
            <pc:docMk/>
            <pc:sldMk cId="135563501" sldId="277"/>
            <ac:spMk id="8" creationId="{907EF6B7-1338-4443-8C46-6A318D952DFD}"/>
          </ac:spMkLst>
        </pc:spChg>
        <pc:spChg chg="add del">
          <ac:chgData name="Hannah Riordan" userId="S::hannah.riordan@det.nsw.edu.au::2705dd74-5708-4bb4-be63-c8f00774f6d3" providerId="AD" clId="Web-{6920F1FB-D6EC-9792-F270-282BD239E2A0}" dt="2023-09-20T03:44:39.114" v="11"/>
          <ac:spMkLst>
            <pc:docMk/>
            <pc:sldMk cId="135563501" sldId="277"/>
            <ac:spMk id="10" creationId="{DAAE4CDD-124C-4DCF-9584-B6033B545DD5}"/>
          </ac:spMkLst>
        </pc:spChg>
        <pc:spChg chg="add del">
          <ac:chgData name="Hannah Riordan" userId="S::hannah.riordan@det.nsw.edu.au::2705dd74-5708-4bb4-be63-c8f00774f6d3" providerId="AD" clId="Web-{6920F1FB-D6EC-9792-F270-282BD239E2A0}" dt="2023-09-20T03:44:39.114" v="11"/>
          <ac:spMkLst>
            <pc:docMk/>
            <pc:sldMk cId="135563501" sldId="277"/>
            <ac:spMk id="12" creationId="{081E4A58-353D-44AE-B2FC-2A74E2E400F7}"/>
          </ac:spMkLst>
        </pc:spChg>
        <pc:spChg chg="add">
          <ac:chgData name="Hannah Riordan" userId="S::hannah.riordan@det.nsw.edu.au::2705dd74-5708-4bb4-be63-c8f00774f6d3" providerId="AD" clId="Web-{6920F1FB-D6EC-9792-F270-282BD239E2A0}" dt="2023-09-20T03:44:39.130" v="12"/>
          <ac:spMkLst>
            <pc:docMk/>
            <pc:sldMk cId="135563501" sldId="277"/>
            <ac:spMk id="14" creationId="{FA23A907-97FB-4A8F-880A-DD77401C4296}"/>
          </ac:spMkLst>
        </pc:spChg>
        <pc:spChg chg="add">
          <ac:chgData name="Hannah Riordan" userId="S::hannah.riordan@det.nsw.edu.au::2705dd74-5708-4bb4-be63-c8f00774f6d3" providerId="AD" clId="Web-{6920F1FB-D6EC-9792-F270-282BD239E2A0}" dt="2023-09-20T03:44:39.130" v="12"/>
          <ac:spMkLst>
            <pc:docMk/>
            <pc:sldMk cId="135563501" sldId="277"/>
            <ac:spMk id="15" creationId="{C2554CA6-288E-4202-BC52-2E5A8F0C0AED}"/>
          </ac:spMkLst>
        </pc:spChg>
        <pc:spChg chg="add">
          <ac:chgData name="Hannah Riordan" userId="S::hannah.riordan@det.nsw.edu.au::2705dd74-5708-4bb4-be63-c8f00774f6d3" providerId="AD" clId="Web-{6920F1FB-D6EC-9792-F270-282BD239E2A0}" dt="2023-09-20T03:44:39.130" v="12"/>
          <ac:spMkLst>
            <pc:docMk/>
            <pc:sldMk cId="135563501" sldId="277"/>
            <ac:spMk id="16" creationId="{B10BB131-AC8E-4A8E-A5D1-36260F720C3B}"/>
          </ac:spMkLst>
        </pc:spChg>
        <pc:spChg chg="add">
          <ac:chgData name="Hannah Riordan" userId="S::hannah.riordan@det.nsw.edu.au::2705dd74-5708-4bb4-be63-c8f00774f6d3" providerId="AD" clId="Web-{6920F1FB-D6EC-9792-F270-282BD239E2A0}" dt="2023-09-20T03:44:39.130" v="12"/>
          <ac:spMkLst>
            <pc:docMk/>
            <pc:sldMk cId="135563501" sldId="277"/>
            <ac:spMk id="17" creationId="{5B7778FC-632E-4DCA-A7CB-0D7731CCF970}"/>
          </ac:spMkLst>
        </pc:spChg>
      </pc:sldChg>
      <pc:sldChg chg="modSp add replId">
        <pc:chgData name="Hannah Riordan" userId="S::hannah.riordan@det.nsw.edu.au::2705dd74-5708-4bb4-be63-c8f00774f6d3" providerId="AD" clId="Web-{6920F1FB-D6EC-9792-F270-282BD239E2A0}" dt="2023-09-20T03:48:57.730" v="60" actId="20577"/>
        <pc:sldMkLst>
          <pc:docMk/>
          <pc:sldMk cId="206810279" sldId="278"/>
        </pc:sldMkLst>
        <pc:spChg chg="mod">
          <ac:chgData name="Hannah Riordan" userId="S::hannah.riordan@det.nsw.edu.au::2705dd74-5708-4bb4-be63-c8f00774f6d3" providerId="AD" clId="Web-{6920F1FB-D6EC-9792-F270-282BD239E2A0}" dt="2023-09-20T03:48:45.214" v="52" actId="20577"/>
          <ac:spMkLst>
            <pc:docMk/>
            <pc:sldMk cId="206810279" sldId="278"/>
            <ac:spMk id="2" creationId="{15E6CDDA-B943-15D2-C0A0-80DAB31F19AA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48:57.730" v="60" actId="20577"/>
          <ac:spMkLst>
            <pc:docMk/>
            <pc:sldMk cId="206810279" sldId="278"/>
            <ac:spMk id="3" creationId="{20AEEAB8-AEA8-559D-BEF4-5E13C3896C86}"/>
          </ac:spMkLst>
        </pc:spChg>
      </pc:sldChg>
      <pc:sldChg chg="modSp add ord replId">
        <pc:chgData name="Hannah Riordan" userId="S::hannah.riordan@det.nsw.edu.au::2705dd74-5708-4bb4-be63-c8f00774f6d3" providerId="AD" clId="Web-{6920F1FB-D6EC-9792-F270-282BD239E2A0}" dt="2023-09-20T03:49:55.075" v="67" actId="20577"/>
        <pc:sldMkLst>
          <pc:docMk/>
          <pc:sldMk cId="12053346" sldId="279"/>
        </pc:sldMkLst>
        <pc:spChg chg="mod">
          <ac:chgData name="Hannah Riordan" userId="S::hannah.riordan@det.nsw.edu.au::2705dd74-5708-4bb4-be63-c8f00774f6d3" providerId="AD" clId="Web-{6920F1FB-D6EC-9792-F270-282BD239E2A0}" dt="2023-09-20T03:49:51.497" v="65" actId="20577"/>
          <ac:spMkLst>
            <pc:docMk/>
            <pc:sldMk cId="12053346" sldId="279"/>
            <ac:spMk id="2" creationId="{15E6CDDA-B943-15D2-C0A0-80DAB31F19AA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49:55.075" v="67" actId="20577"/>
          <ac:spMkLst>
            <pc:docMk/>
            <pc:sldMk cId="12053346" sldId="279"/>
            <ac:spMk id="3" creationId="{20AEEAB8-AEA8-559D-BEF4-5E13C3896C86}"/>
          </ac:spMkLst>
        </pc:spChg>
      </pc:sldChg>
      <pc:sldChg chg="modSp add ord replId">
        <pc:chgData name="Hannah Riordan" userId="S::hannah.riordan@det.nsw.edu.au::2705dd74-5708-4bb4-be63-c8f00774f6d3" providerId="AD" clId="Web-{6920F1FB-D6EC-9792-F270-282BD239E2A0}" dt="2023-09-20T03:51:13.968" v="79" actId="20577"/>
        <pc:sldMkLst>
          <pc:docMk/>
          <pc:sldMk cId="1857488283" sldId="280"/>
        </pc:sldMkLst>
        <pc:spChg chg="mod">
          <ac:chgData name="Hannah Riordan" userId="S::hannah.riordan@det.nsw.edu.au::2705dd74-5708-4bb4-be63-c8f00774f6d3" providerId="AD" clId="Web-{6920F1FB-D6EC-9792-F270-282BD239E2A0}" dt="2023-09-20T03:51:02.045" v="72" actId="20577"/>
          <ac:spMkLst>
            <pc:docMk/>
            <pc:sldMk cId="1857488283" sldId="280"/>
            <ac:spMk id="2" creationId="{15E6CDDA-B943-15D2-C0A0-80DAB31F19AA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51:13.968" v="79" actId="20577"/>
          <ac:spMkLst>
            <pc:docMk/>
            <pc:sldMk cId="1857488283" sldId="280"/>
            <ac:spMk id="3" creationId="{20AEEAB8-AEA8-559D-BEF4-5E13C3896C86}"/>
          </ac:spMkLst>
        </pc:spChg>
      </pc:sldChg>
      <pc:sldChg chg="modSp add ord replId">
        <pc:chgData name="Hannah Riordan" userId="S::hannah.riordan@det.nsw.edu.au::2705dd74-5708-4bb4-be63-c8f00774f6d3" providerId="AD" clId="Web-{6920F1FB-D6EC-9792-F270-282BD239E2A0}" dt="2023-09-20T03:54:44.629" v="102" actId="20577"/>
        <pc:sldMkLst>
          <pc:docMk/>
          <pc:sldMk cId="4136114846" sldId="281"/>
        </pc:sldMkLst>
        <pc:spChg chg="mod">
          <ac:chgData name="Hannah Riordan" userId="S::hannah.riordan@det.nsw.edu.au::2705dd74-5708-4bb4-be63-c8f00774f6d3" providerId="AD" clId="Web-{6920F1FB-D6EC-9792-F270-282BD239E2A0}" dt="2023-09-20T03:54:44.629" v="102" actId="20577"/>
          <ac:spMkLst>
            <pc:docMk/>
            <pc:sldMk cId="4136114846" sldId="281"/>
            <ac:spMk id="2" creationId="{15E6CDDA-B943-15D2-C0A0-80DAB31F19AA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54:33.160" v="98" actId="20577"/>
          <ac:spMkLst>
            <pc:docMk/>
            <pc:sldMk cId="4136114846" sldId="281"/>
            <ac:spMk id="3" creationId="{20AEEAB8-AEA8-559D-BEF4-5E13C3896C86}"/>
          </ac:spMkLst>
        </pc:spChg>
      </pc:sldChg>
      <pc:sldChg chg="modSp add ord replId">
        <pc:chgData name="Hannah Riordan" userId="S::hannah.riordan@det.nsw.edu.au::2705dd74-5708-4bb4-be63-c8f00774f6d3" providerId="AD" clId="Web-{6920F1FB-D6EC-9792-F270-282BD239E2A0}" dt="2023-09-20T03:55:12.301" v="121" actId="20577"/>
        <pc:sldMkLst>
          <pc:docMk/>
          <pc:sldMk cId="1347859429" sldId="282"/>
        </pc:sldMkLst>
        <pc:spChg chg="mod">
          <ac:chgData name="Hannah Riordan" userId="S::hannah.riordan@det.nsw.edu.au::2705dd74-5708-4bb4-be63-c8f00774f6d3" providerId="AD" clId="Web-{6920F1FB-D6EC-9792-F270-282BD239E2A0}" dt="2023-09-20T03:54:40.379" v="101" actId="20577"/>
          <ac:spMkLst>
            <pc:docMk/>
            <pc:sldMk cId="1347859429" sldId="282"/>
            <ac:spMk id="2" creationId="{15E6CDDA-B943-15D2-C0A0-80DAB31F19AA}"/>
          </ac:spMkLst>
        </pc:spChg>
        <pc:spChg chg="mod">
          <ac:chgData name="Hannah Riordan" userId="S::hannah.riordan@det.nsw.edu.au::2705dd74-5708-4bb4-be63-c8f00774f6d3" providerId="AD" clId="Web-{6920F1FB-D6EC-9792-F270-282BD239E2A0}" dt="2023-09-20T03:55:12.301" v="121" actId="20577"/>
          <ac:spMkLst>
            <pc:docMk/>
            <pc:sldMk cId="1347859429" sldId="282"/>
            <ac:spMk id="3" creationId="{20AEEAB8-AEA8-559D-BEF4-5E13C3896C86}"/>
          </ac:spMkLst>
        </pc:spChg>
      </pc:sldChg>
    </pc:docChg>
  </pc:docChgLst>
  <pc:docChgLst>
    <pc:chgData name="Hannah Riordan" userId="S::hannah.riordan@det.nsw.edu.au::2705dd74-5708-4bb4-be63-c8f00774f6d3" providerId="AD" clId="Web-{5BBFA01F-D6DD-0A11-FFAF-0D240EE7B651}"/>
    <pc:docChg chg="modSld">
      <pc:chgData name="Hannah Riordan" userId="S::hannah.riordan@det.nsw.edu.au::2705dd74-5708-4bb4-be63-c8f00774f6d3" providerId="AD" clId="Web-{5BBFA01F-D6DD-0A11-FFAF-0D240EE7B651}" dt="2023-10-24T06:24:54.255" v="12" actId="20577"/>
      <pc:docMkLst>
        <pc:docMk/>
      </pc:docMkLst>
      <pc:sldChg chg="modSp">
        <pc:chgData name="Hannah Riordan" userId="S::hannah.riordan@det.nsw.edu.au::2705dd74-5708-4bb4-be63-c8f00774f6d3" providerId="AD" clId="Web-{5BBFA01F-D6DD-0A11-FFAF-0D240EE7B651}" dt="2023-10-24T06:24:54.255" v="12" actId="20577"/>
        <pc:sldMkLst>
          <pc:docMk/>
          <pc:sldMk cId="2696275401" sldId="257"/>
        </pc:sldMkLst>
        <pc:spChg chg="mod">
          <ac:chgData name="Hannah Riordan" userId="S::hannah.riordan@det.nsw.edu.au::2705dd74-5708-4bb4-be63-c8f00774f6d3" providerId="AD" clId="Web-{5BBFA01F-D6DD-0A11-FFAF-0D240EE7B651}" dt="2023-10-24T06:24:54.255" v="12" actId="20577"/>
          <ac:spMkLst>
            <pc:docMk/>
            <pc:sldMk cId="2696275401" sldId="257"/>
            <ac:spMk id="34" creationId="{F2C0C6D2-C0BD-ACCF-DA7D-B96B6636156C}"/>
          </ac:spMkLst>
        </pc:spChg>
      </pc:sldChg>
    </pc:docChg>
  </pc:docChgLst>
  <pc:docChgLst>
    <pc:chgData name="Hannah Riordan" userId="S::hannah.riordan@det.nsw.edu.au::2705dd74-5708-4bb4-be63-c8f00774f6d3" providerId="AD" clId="Web-{F3A74CD2-A8B1-2D55-C097-CB495F71F7FF}"/>
    <pc:docChg chg="modSld">
      <pc:chgData name="Hannah Riordan" userId="S::hannah.riordan@det.nsw.edu.au::2705dd74-5708-4bb4-be63-c8f00774f6d3" providerId="AD" clId="Web-{F3A74CD2-A8B1-2D55-C097-CB495F71F7FF}" dt="2023-06-15T00:17:18.170" v="9"/>
      <pc:docMkLst>
        <pc:docMk/>
      </pc:docMkLst>
      <pc:sldChg chg="addSp modSp mod setBg">
        <pc:chgData name="Hannah Riordan" userId="S::hannah.riordan@det.nsw.edu.au::2705dd74-5708-4bb4-be63-c8f00774f6d3" providerId="AD" clId="Web-{F3A74CD2-A8B1-2D55-C097-CB495F71F7FF}" dt="2023-06-15T00:16:34.497" v="0"/>
        <pc:sldMkLst>
          <pc:docMk/>
          <pc:sldMk cId="109857222" sldId="256"/>
        </pc:sldMkLst>
        <pc:spChg chg="mo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8" creationId="{D278ADA9-6383-4BDD-80D2-8899A402687B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10" creationId="{484B7147-B0F6-40ED-B5A2-FF72BC8198B6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12" creationId="{B36D2DE0-0628-4A9A-A59D-7BA8B5EB3022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14" creationId="{48E405C9-94BE-41DA-928C-DEC9A8550E9F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16" creationId="{D2091A72-D5BB-42AC-8FD3-F7747D90861E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6:34.497" v="0"/>
          <ac:spMkLst>
            <pc:docMk/>
            <pc:sldMk cId="109857222" sldId="256"/>
            <ac:spMk id="18" creationId="{6ED12BFC-A737-46AF-8411-481112D54B0C}"/>
          </ac:spMkLst>
        </pc:spChg>
      </pc:sldChg>
      <pc:sldChg chg="addSp delSp modSp mod setBg">
        <pc:chgData name="Hannah Riordan" userId="S::hannah.riordan@det.nsw.edu.au::2705dd74-5708-4bb4-be63-c8f00774f6d3" providerId="AD" clId="Web-{F3A74CD2-A8B1-2D55-C097-CB495F71F7FF}" dt="2023-06-15T00:17:18.170" v="9"/>
        <pc:sldMkLst>
          <pc:docMk/>
          <pc:sldMk cId="2696275401" sldId="257"/>
        </pc:sldMkLst>
        <pc:spChg chg="mo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2" creationId="{6C957111-8917-8C04-B838-9477897E8C85}"/>
          </ac:spMkLst>
        </pc:spChg>
        <pc:spChg chg="add del mo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" creationId="{F2C0C6D2-C0BD-ACCF-DA7D-B96B6636156C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8" creationId="{F837543A-6020-4505-A233-C9DB4BF74011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10" creationId="{35B16301-FB18-48BA-A6DD-C37CAF6F9A18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12" creationId="{C3C0D90E-074A-4F52-9B11-B52BEF4BCBE5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14" creationId="{CABBD4C1-E6F8-46F6-8152-A8A97490BF4D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16" creationId="{83BA5EF5-1FE9-4BF9-83BB-269BCDDF6156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20" creationId="{88853921-7BC9-4BDE-ACAB-133C683C82D6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22" creationId="{09192968-3AE7-4470-A61C-97294BB92731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5.201" v="6"/>
          <ac:spMkLst>
            <pc:docMk/>
            <pc:sldMk cId="2696275401" sldId="257"/>
            <ac:spMk id="24" creationId="{3AB72E55-43E4-4356-BFE8-E2102CB0B505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8.155" v="8"/>
          <ac:spMkLst>
            <pc:docMk/>
            <pc:sldMk cId="2696275401" sldId="257"/>
            <ac:spMk id="26" creationId="{4E1BEB12-92AF-4445-98AD-4C7756E7C93B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8.155" v="8"/>
          <ac:spMkLst>
            <pc:docMk/>
            <pc:sldMk cId="2696275401" sldId="257"/>
            <ac:spMk id="27" creationId="{D0522C2C-7B5C-48A7-A969-03941E5D2E76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8.155" v="8"/>
          <ac:spMkLst>
            <pc:docMk/>
            <pc:sldMk cId="2696275401" sldId="257"/>
            <ac:spMk id="28" creationId="{9C682A1A-5B2D-4111-BBD6-620165633E5B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8.155" v="8"/>
          <ac:spMkLst>
            <pc:docMk/>
            <pc:sldMk cId="2696275401" sldId="257"/>
            <ac:spMk id="29" creationId="{D6EE29F2-D77F-4BD0-A20B-334D316A1C9D}"/>
          </ac:spMkLst>
        </pc:spChg>
        <pc:spChg chg="add del">
          <ac:chgData name="Hannah Riordan" userId="S::hannah.riordan@det.nsw.edu.au::2705dd74-5708-4bb4-be63-c8f00774f6d3" providerId="AD" clId="Web-{F3A74CD2-A8B1-2D55-C097-CB495F71F7FF}" dt="2023-06-15T00:17:18.155" v="8"/>
          <ac:spMkLst>
            <pc:docMk/>
            <pc:sldMk cId="2696275401" sldId="257"/>
            <ac:spMk id="30" creationId="{22D09ED2-868F-42C6-866E-F92E0CEF314F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2" creationId="{F837543A-6020-4505-A233-C9DB4BF74011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3" creationId="{35B16301-FB18-48BA-A6DD-C37CAF6F9A18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4" creationId="{F2C0C6D2-C0BD-ACCF-DA7D-B96B6636156C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5" creationId="{C3C0D90E-074A-4F52-9B11-B52BEF4BCBE5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6" creationId="{CABBD4C1-E6F8-46F6-8152-A8A97490BF4D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7" creationId="{83BA5EF5-1FE9-4BF9-83BB-269BCDDF6156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39" creationId="{88853921-7BC9-4BDE-ACAB-133C683C82D6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40" creationId="{09192968-3AE7-4470-A61C-97294BB92731}"/>
          </ac:spMkLst>
        </pc:spChg>
        <pc:spChg chg="add">
          <ac:chgData name="Hannah Riordan" userId="S::hannah.riordan@det.nsw.edu.au::2705dd74-5708-4bb4-be63-c8f00774f6d3" providerId="AD" clId="Web-{F3A74CD2-A8B1-2D55-C097-CB495F71F7FF}" dt="2023-06-15T00:17:18.170" v="9"/>
          <ac:spMkLst>
            <pc:docMk/>
            <pc:sldMk cId="2696275401" sldId="257"/>
            <ac:spMk id="41" creationId="{3AB72E55-43E4-4356-BFE8-E2102CB0B505}"/>
          </ac:spMkLst>
        </pc:spChg>
        <pc:cxnChg chg="add del">
          <ac:chgData name="Hannah Riordan" userId="S::hannah.riordan@det.nsw.edu.au::2705dd74-5708-4bb4-be63-c8f00774f6d3" providerId="AD" clId="Web-{F3A74CD2-A8B1-2D55-C097-CB495F71F7FF}" dt="2023-06-15T00:17:15.201" v="6"/>
          <ac:cxnSpMkLst>
            <pc:docMk/>
            <pc:sldMk cId="2696275401" sldId="257"/>
            <ac:cxnSpMk id="18" creationId="{4B3BCACB-5880-460B-9606-8C433A9AF99D}"/>
          </ac:cxnSpMkLst>
        </pc:cxnChg>
        <pc:cxnChg chg="add">
          <ac:chgData name="Hannah Riordan" userId="S::hannah.riordan@det.nsw.edu.au::2705dd74-5708-4bb4-be63-c8f00774f6d3" providerId="AD" clId="Web-{F3A74CD2-A8B1-2D55-C097-CB495F71F7FF}" dt="2023-06-15T00:17:18.170" v="9"/>
          <ac:cxnSpMkLst>
            <pc:docMk/>
            <pc:sldMk cId="2696275401" sldId="257"/>
            <ac:cxnSpMk id="38" creationId="{4B3BCACB-5880-460B-9606-8C433A9AF99D}"/>
          </ac:cxnSpMkLst>
        </pc:cxnChg>
      </pc:sldChg>
    </pc:docChg>
  </pc:docChgLst>
  <pc:docChgLst>
    <pc:chgData name="Hannah Riordan" userId="S::hannah.riordan@det.nsw.edu.au::2705dd74-5708-4bb4-be63-c8f00774f6d3" providerId="AD" clId="Web-{D2884C4C-4265-C891-3B8F-EC578FFC6BC0}"/>
    <pc:docChg chg="modSld">
      <pc:chgData name="Hannah Riordan" userId="S::hannah.riordan@det.nsw.edu.au::2705dd74-5708-4bb4-be63-c8f00774f6d3" providerId="AD" clId="Web-{D2884C4C-4265-C891-3B8F-EC578FFC6BC0}" dt="2023-09-20T04:45:12.041" v="23" actId="20577"/>
      <pc:docMkLst>
        <pc:docMk/>
      </pc:docMkLst>
      <pc:sldChg chg="modSp">
        <pc:chgData name="Hannah Riordan" userId="S::hannah.riordan@det.nsw.edu.au::2705dd74-5708-4bb4-be63-c8f00774f6d3" providerId="AD" clId="Web-{D2884C4C-4265-C891-3B8F-EC578FFC6BC0}" dt="2023-09-20T04:45:12.041" v="23" actId="20577"/>
        <pc:sldMkLst>
          <pc:docMk/>
          <pc:sldMk cId="2696275401" sldId="257"/>
        </pc:sldMkLst>
        <pc:spChg chg="mod">
          <ac:chgData name="Hannah Riordan" userId="S::hannah.riordan@det.nsw.edu.au::2705dd74-5708-4bb4-be63-c8f00774f6d3" providerId="AD" clId="Web-{D2884C4C-4265-C891-3B8F-EC578FFC6BC0}" dt="2023-09-20T04:45:12.041" v="23" actId="20577"/>
          <ac:spMkLst>
            <pc:docMk/>
            <pc:sldMk cId="2696275401" sldId="257"/>
            <ac:spMk id="34" creationId="{F2C0C6D2-C0BD-ACCF-DA7D-B96B6636156C}"/>
          </ac:spMkLst>
        </pc:spChg>
      </pc:sldChg>
    </pc:docChg>
  </pc:docChgLst>
  <pc:docChgLst>
    <pc:chgData name="Hannah Riordan" userId="S::hannah.riordan@det.nsw.edu.au::2705dd74-5708-4bb4-be63-c8f00774f6d3" providerId="AD" clId="Web-{31630D7E-0B7C-8311-9A53-8E7377916BE7}"/>
    <pc:docChg chg="addSld delSld modSld">
      <pc:chgData name="Hannah Riordan" userId="S::hannah.riordan@det.nsw.edu.au::2705dd74-5708-4bb4-be63-c8f00774f6d3" providerId="AD" clId="Web-{31630D7E-0B7C-8311-9A53-8E7377916BE7}" dt="2023-06-22T06:20:32.985" v="364" actId="1076"/>
      <pc:docMkLst>
        <pc:docMk/>
      </pc:docMkLst>
      <pc:sldChg chg="modSp">
        <pc:chgData name="Hannah Riordan" userId="S::hannah.riordan@det.nsw.edu.au::2705dd74-5708-4bb4-be63-c8f00774f6d3" providerId="AD" clId="Web-{31630D7E-0B7C-8311-9A53-8E7377916BE7}" dt="2023-06-22T05:11:06.191" v="204" actId="20577"/>
        <pc:sldMkLst>
          <pc:docMk/>
          <pc:sldMk cId="109857222" sldId="256"/>
        </pc:sldMkLst>
        <pc:spChg chg="mod">
          <ac:chgData name="Hannah Riordan" userId="S::hannah.riordan@det.nsw.edu.au::2705dd74-5708-4bb4-be63-c8f00774f6d3" providerId="AD" clId="Web-{31630D7E-0B7C-8311-9A53-8E7377916BE7}" dt="2023-06-22T05:11:06.191" v="204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Hannah Riordan" userId="S::hannah.riordan@det.nsw.edu.au::2705dd74-5708-4bb4-be63-c8f00774f6d3" providerId="AD" clId="Web-{31630D7E-0B7C-8311-9A53-8E7377916BE7}" dt="2023-06-22T05:00:37.357" v="1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Hannah Riordan" userId="S::hannah.riordan@det.nsw.edu.au::2705dd74-5708-4bb4-be63-c8f00774f6d3" providerId="AD" clId="Web-{31630D7E-0B7C-8311-9A53-8E7377916BE7}" dt="2023-06-22T05:11:13.566" v="205" actId="20577"/>
        <pc:sldMkLst>
          <pc:docMk/>
          <pc:sldMk cId="2696275401" sldId="257"/>
        </pc:sldMkLst>
        <pc:spChg chg="mod">
          <ac:chgData name="Hannah Riordan" userId="S::hannah.riordan@det.nsw.edu.au::2705dd74-5708-4bb4-be63-c8f00774f6d3" providerId="AD" clId="Web-{31630D7E-0B7C-8311-9A53-8E7377916BE7}" dt="2023-06-22T05:11:13.566" v="205" actId="20577"/>
          <ac:spMkLst>
            <pc:docMk/>
            <pc:sldMk cId="2696275401" sldId="257"/>
            <ac:spMk id="2" creationId="{6C957111-8917-8C04-B838-9477897E8C85}"/>
          </ac:spMkLst>
        </pc:spChg>
        <pc:spChg chg="mod">
          <ac:chgData name="Hannah Riordan" userId="S::hannah.riordan@det.nsw.edu.au::2705dd74-5708-4bb4-be63-c8f00774f6d3" providerId="AD" clId="Web-{31630D7E-0B7C-8311-9A53-8E7377916BE7}" dt="2023-06-22T05:07:08.177" v="108" actId="20577"/>
          <ac:spMkLst>
            <pc:docMk/>
            <pc:sldMk cId="2696275401" sldId="257"/>
            <ac:spMk id="34" creationId="{F2C0C6D2-C0BD-ACCF-DA7D-B96B6636156C}"/>
          </ac:spMkLst>
        </pc:spChg>
      </pc:sldChg>
      <pc:sldChg chg="addSp delSp modSp new del mod setBg">
        <pc:chgData name="Hannah Riordan" userId="S::hannah.riordan@det.nsw.edu.au::2705dd74-5708-4bb4-be63-c8f00774f6d3" providerId="AD" clId="Web-{31630D7E-0B7C-8311-9A53-8E7377916BE7}" dt="2023-06-22T06:02:07.159" v="318"/>
        <pc:sldMkLst>
          <pc:docMk/>
          <pc:sldMk cId="3306597190" sldId="258"/>
        </pc:sldMkLst>
        <pc:spChg chg="del mod">
          <ac:chgData name="Hannah Riordan" userId="S::hannah.riordan@det.nsw.edu.au::2705dd74-5708-4bb4-be63-c8f00774f6d3" providerId="AD" clId="Web-{31630D7E-0B7C-8311-9A53-8E7377916BE7}" dt="2023-06-22T05:52:26.635" v="209"/>
          <ac:spMkLst>
            <pc:docMk/>
            <pc:sldMk cId="3306597190" sldId="258"/>
            <ac:spMk id="2" creationId="{FB30633A-9E6B-9CCF-0E22-B65D2BA7085A}"/>
          </ac:spMkLst>
        </pc:spChg>
        <pc:spChg chg="del mod">
          <ac:chgData name="Hannah Riordan" userId="S::hannah.riordan@det.nsw.edu.au::2705dd74-5708-4bb4-be63-c8f00774f6d3" providerId="AD" clId="Web-{31630D7E-0B7C-8311-9A53-8E7377916BE7}" dt="2023-06-22T05:52:28.088" v="210"/>
          <ac:spMkLst>
            <pc:docMk/>
            <pc:sldMk cId="3306597190" sldId="258"/>
            <ac:spMk id="3" creationId="{32D7F9A8-2401-AC9C-56BB-A5E6BECB1FA2}"/>
          </ac:spMkLst>
        </pc:spChg>
        <pc:spChg chg="add del mod">
          <ac:chgData name="Hannah Riordan" userId="S::hannah.riordan@det.nsw.edu.au::2705dd74-5708-4bb4-be63-c8f00774f6d3" providerId="AD" clId="Web-{31630D7E-0B7C-8311-9A53-8E7377916BE7}" dt="2023-06-22T05:52:29.447" v="211"/>
          <ac:spMkLst>
            <pc:docMk/>
            <pc:sldMk cId="3306597190" sldId="258"/>
            <ac:spMk id="5" creationId="{09F8AA0D-AD75-0732-54DC-DBDE45D81676}"/>
          </ac:spMkLst>
        </pc:spChg>
        <pc:spChg chg="add del mod">
          <ac:chgData name="Hannah Riordan" userId="S::hannah.riordan@det.nsw.edu.au::2705dd74-5708-4bb4-be63-c8f00774f6d3" providerId="AD" clId="Web-{31630D7E-0B7C-8311-9A53-8E7377916BE7}" dt="2023-06-22T05:52:30.416" v="212"/>
          <ac:spMkLst>
            <pc:docMk/>
            <pc:sldMk cId="3306597190" sldId="258"/>
            <ac:spMk id="7" creationId="{8489EAFB-C756-C762-0EB0-80098E284EBD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56:12.510" v="239"/>
          <ac:spMkLst>
            <pc:docMk/>
            <pc:sldMk cId="3306597190" sldId="258"/>
            <ac:spMk id="14" creationId="{2D2B266D-3625-4584-A5C3-7D3F672CFF30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56:12.510" v="239"/>
          <ac:spMkLst>
            <pc:docMk/>
            <pc:sldMk cId="3306597190" sldId="258"/>
            <ac:spMk id="16" creationId="{C463B99A-73EE-4FBB-B7C4-F9F9BCC25C65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56:12.510" v="239"/>
          <ac:spMkLst>
            <pc:docMk/>
            <pc:sldMk cId="3306597190" sldId="258"/>
            <ac:spMk id="18" creationId="{A5D2A5D1-BA0D-47D3-B051-DA7743C46E28}"/>
          </ac:spMkLst>
        </pc:spChg>
        <pc:picChg chg="add del mod">
          <ac:chgData name="Hannah Riordan" userId="S::hannah.riordan@det.nsw.edu.au::2705dd74-5708-4bb4-be63-c8f00774f6d3" providerId="AD" clId="Web-{31630D7E-0B7C-8311-9A53-8E7377916BE7}" dt="2023-06-22T05:52:43.479" v="216"/>
          <ac:picMkLst>
            <pc:docMk/>
            <pc:sldMk cId="3306597190" sldId="258"/>
            <ac:picMk id="8" creationId="{D5FBAEC2-ADAC-26D8-6113-DC50B08CDF51}"/>
          </ac:picMkLst>
        </pc:picChg>
        <pc:picChg chg="add del mod">
          <ac:chgData name="Hannah Riordan" userId="S::hannah.riordan@det.nsw.edu.au::2705dd74-5708-4bb4-be63-c8f00774f6d3" providerId="AD" clId="Web-{31630D7E-0B7C-8311-9A53-8E7377916BE7}" dt="2023-06-22T05:57:35.375" v="285"/>
          <ac:picMkLst>
            <pc:docMk/>
            <pc:sldMk cId="3306597190" sldId="258"/>
            <ac:picMk id="9" creationId="{BF34A126-432B-FA6D-9CE6-42EB918CB0EB}"/>
          </ac:picMkLst>
        </pc:picChg>
      </pc:sldChg>
      <pc:sldChg chg="addSp delSp modSp add replId">
        <pc:chgData name="Hannah Riordan" userId="S::hannah.riordan@det.nsw.edu.au::2705dd74-5708-4bb4-be63-c8f00774f6d3" providerId="AD" clId="Web-{31630D7E-0B7C-8311-9A53-8E7377916BE7}" dt="2023-06-22T06:02:24.113" v="333" actId="20577"/>
        <pc:sldMkLst>
          <pc:docMk/>
          <pc:sldMk cId="4289058815" sldId="259"/>
        </pc:sldMkLst>
        <pc:spChg chg="mod">
          <ac:chgData name="Hannah Riordan" userId="S::hannah.riordan@det.nsw.edu.au::2705dd74-5708-4bb4-be63-c8f00774f6d3" providerId="AD" clId="Web-{31630D7E-0B7C-8311-9A53-8E7377916BE7}" dt="2023-06-22T06:02:24.113" v="333" actId="20577"/>
          <ac:spMkLst>
            <pc:docMk/>
            <pc:sldMk cId="4289058815" sldId="259"/>
            <ac:spMk id="2" creationId="{6C957111-8917-8C04-B838-9477897E8C85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32" creationId="{F837543A-6020-4505-A233-C9DB4BF74011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33" creationId="{35B16301-FB18-48BA-A6DD-C37CAF6F9A18}"/>
          </ac:spMkLst>
        </pc:spChg>
        <pc:spChg chg="mod">
          <ac:chgData name="Hannah Riordan" userId="S::hannah.riordan@det.nsw.edu.au::2705dd74-5708-4bb4-be63-c8f00774f6d3" providerId="AD" clId="Web-{31630D7E-0B7C-8311-9A53-8E7377916BE7}" dt="2023-06-22T05:10:39.908" v="202" actId="20577"/>
          <ac:spMkLst>
            <pc:docMk/>
            <pc:sldMk cId="4289058815" sldId="259"/>
            <ac:spMk id="34" creationId="{F2C0C6D2-C0BD-ACCF-DA7D-B96B6636156C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35" creationId="{C3C0D90E-074A-4F52-9B11-B52BEF4BCBE5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36" creationId="{CABBD4C1-E6F8-46F6-8152-A8A97490BF4D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37" creationId="{83BA5EF5-1FE9-4BF9-83BB-269BCDDF6156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39" creationId="{88853921-7BC9-4BDE-ACAB-133C683C82D6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40" creationId="{09192968-3AE7-4470-A61C-97294BB92731}"/>
          </ac:spMkLst>
        </pc:spChg>
        <pc:spChg chg="del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41" creationId="{3AB72E55-43E4-4356-BFE8-E2102CB0B505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46" creationId="{907EF6B7-1338-4443-8C46-6A318D952DFD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48" creationId="{DAAE4CDD-124C-4DCF-9584-B6033B545DD5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08:26.275" v="154"/>
          <ac:spMkLst>
            <pc:docMk/>
            <pc:sldMk cId="4289058815" sldId="259"/>
            <ac:spMk id="50" creationId="{081E4A58-353D-44AE-B2FC-2A74E2E400F7}"/>
          </ac:spMkLst>
        </pc:spChg>
        <pc:cxnChg chg="del">
          <ac:chgData name="Hannah Riordan" userId="S::hannah.riordan@det.nsw.edu.au::2705dd74-5708-4bb4-be63-c8f00774f6d3" providerId="AD" clId="Web-{31630D7E-0B7C-8311-9A53-8E7377916BE7}" dt="2023-06-22T05:08:26.275" v="154"/>
          <ac:cxnSpMkLst>
            <pc:docMk/>
            <pc:sldMk cId="4289058815" sldId="259"/>
            <ac:cxnSpMk id="38" creationId="{4B3BCACB-5880-460B-9606-8C433A9AF99D}"/>
          </ac:cxnSpMkLst>
        </pc:cxnChg>
      </pc:sldChg>
      <pc:sldChg chg="addSp delSp modSp new mod setBg">
        <pc:chgData name="Hannah Riordan" userId="S::hannah.riordan@det.nsw.edu.au::2705dd74-5708-4bb4-be63-c8f00774f6d3" providerId="AD" clId="Web-{31630D7E-0B7C-8311-9A53-8E7377916BE7}" dt="2023-06-22T06:20:32.985" v="364" actId="1076"/>
        <pc:sldMkLst>
          <pc:docMk/>
          <pc:sldMk cId="3449758956" sldId="260"/>
        </pc:sldMkLst>
        <pc:spChg chg="mod">
          <ac:chgData name="Hannah Riordan" userId="S::hannah.riordan@det.nsw.edu.au::2705dd74-5708-4bb4-be63-c8f00774f6d3" providerId="AD" clId="Web-{31630D7E-0B7C-8311-9A53-8E7377916BE7}" dt="2023-06-22T06:02:36.567" v="335" actId="20577"/>
          <ac:spMkLst>
            <pc:docMk/>
            <pc:sldMk cId="3449758956" sldId="260"/>
            <ac:spMk id="2" creationId="{5096110A-7363-08BB-EB4E-FB775D8A6E5D}"/>
          </ac:spMkLst>
        </pc:spChg>
        <pc:spChg chg="del mod">
          <ac:chgData name="Hannah Riordan" userId="S::hannah.riordan@det.nsw.edu.au::2705dd74-5708-4bb4-be63-c8f00774f6d3" providerId="AD" clId="Web-{31630D7E-0B7C-8311-9A53-8E7377916BE7}" dt="2023-06-22T06:16:41.344" v="336"/>
          <ac:spMkLst>
            <pc:docMk/>
            <pc:sldMk cId="3449758956" sldId="260"/>
            <ac:spMk id="3" creationId="{076E0222-7BE5-79BD-13E7-9F9DCF935EF1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6:02:10.597" v="319"/>
          <ac:spMkLst>
            <pc:docMk/>
            <pc:sldMk cId="3449758956" sldId="260"/>
            <ac:spMk id="8" creationId="{C2554CA6-288E-4202-BC52-2E5A8F0C0AED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6:02:10.597" v="319"/>
          <ac:spMkLst>
            <pc:docMk/>
            <pc:sldMk cId="3449758956" sldId="260"/>
            <ac:spMk id="10" creationId="{B10BB131-AC8E-4A8E-A5D1-36260F720C3B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6:02:10.597" v="319"/>
          <ac:spMkLst>
            <pc:docMk/>
            <pc:sldMk cId="3449758956" sldId="260"/>
            <ac:spMk id="12" creationId="{5B7778FC-632E-4DCA-A7CB-0D7731CCF970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6:02:10.597" v="319"/>
          <ac:spMkLst>
            <pc:docMk/>
            <pc:sldMk cId="3449758956" sldId="260"/>
            <ac:spMk id="14" creationId="{FA23A907-97FB-4A8F-880A-DD77401C4296}"/>
          </ac:spMkLst>
        </pc:spChg>
        <pc:picChg chg="add mod ord">
          <ac:chgData name="Hannah Riordan" userId="S::hannah.riordan@det.nsw.edu.au::2705dd74-5708-4bb4-be63-c8f00774f6d3" providerId="AD" clId="Web-{31630D7E-0B7C-8311-9A53-8E7377916BE7}" dt="2023-06-22T06:16:43.970" v="338" actId="1076"/>
          <ac:picMkLst>
            <pc:docMk/>
            <pc:sldMk cId="3449758956" sldId="260"/>
            <ac:picMk id="4" creationId="{65890BDA-0B85-C00B-BF51-E6D8BCD677CC}"/>
          </ac:picMkLst>
        </pc:picChg>
        <pc:picChg chg="add del mod">
          <ac:chgData name="Hannah Riordan" userId="S::hannah.riordan@det.nsw.edu.au::2705dd74-5708-4bb4-be63-c8f00774f6d3" providerId="AD" clId="Web-{31630D7E-0B7C-8311-9A53-8E7377916BE7}" dt="2023-06-22T06:20:11.765" v="356"/>
          <ac:picMkLst>
            <pc:docMk/>
            <pc:sldMk cId="3449758956" sldId="260"/>
            <ac:picMk id="5" creationId="{1FFBFD30-97B6-7ED0-A029-5B0D227A7733}"/>
          </ac:picMkLst>
        </pc:picChg>
        <pc:picChg chg="add mod ord modCrop">
          <ac:chgData name="Hannah Riordan" userId="S::hannah.riordan@det.nsw.edu.au::2705dd74-5708-4bb4-be63-c8f00774f6d3" providerId="AD" clId="Web-{31630D7E-0B7C-8311-9A53-8E7377916BE7}" dt="2023-06-22T06:20:32.985" v="364" actId="1076"/>
          <ac:picMkLst>
            <pc:docMk/>
            <pc:sldMk cId="3449758956" sldId="260"/>
            <ac:picMk id="6" creationId="{B1FC1637-AC37-CBDE-D985-A2F3A752AF01}"/>
          </ac:picMkLst>
        </pc:picChg>
      </pc:sldChg>
      <pc:sldChg chg="addSp delSp modSp add replId">
        <pc:chgData name="Hannah Riordan" userId="S::hannah.riordan@det.nsw.edu.au::2705dd74-5708-4bb4-be63-c8f00774f6d3" providerId="AD" clId="Web-{31630D7E-0B7C-8311-9A53-8E7377916BE7}" dt="2023-06-22T06:17:24.910" v="352" actId="20577"/>
        <pc:sldMkLst>
          <pc:docMk/>
          <pc:sldMk cId="4067806479" sldId="261"/>
        </pc:sldMkLst>
        <pc:spChg chg="mod">
          <ac:chgData name="Hannah Riordan" userId="S::hannah.riordan@det.nsw.edu.au::2705dd74-5708-4bb4-be63-c8f00774f6d3" providerId="AD" clId="Web-{31630D7E-0B7C-8311-9A53-8E7377916BE7}" dt="2023-06-22T06:17:24.910" v="352" actId="20577"/>
          <ac:spMkLst>
            <pc:docMk/>
            <pc:sldMk cId="4067806479" sldId="261"/>
            <ac:spMk id="2" creationId="{6C957111-8917-8C04-B838-9477897E8C85}"/>
          </ac:spMkLst>
        </pc:spChg>
        <pc:spChg chg="mod">
          <ac:chgData name="Hannah Riordan" userId="S::hannah.riordan@det.nsw.edu.au::2705dd74-5708-4bb4-be63-c8f00774f6d3" providerId="AD" clId="Web-{31630D7E-0B7C-8311-9A53-8E7377916BE7}" dt="2023-06-22T05:57:29.515" v="284" actId="20577"/>
          <ac:spMkLst>
            <pc:docMk/>
            <pc:sldMk cId="4067806479" sldId="261"/>
            <ac:spMk id="34" creationId="{F2C0C6D2-C0BD-ACCF-DA7D-B96B6636156C}"/>
          </ac:spMkLst>
        </pc:spChg>
        <pc:spChg chg="add del">
          <ac:chgData name="Hannah Riordan" userId="S::hannah.riordan@det.nsw.edu.au::2705dd74-5708-4bb4-be63-c8f00774f6d3" providerId="AD" clId="Web-{31630D7E-0B7C-8311-9A53-8E7377916BE7}" dt="2023-06-22T05:56:47.371" v="243"/>
          <ac:spMkLst>
            <pc:docMk/>
            <pc:sldMk cId="4067806479" sldId="261"/>
            <ac:spMk id="46" creationId="{907EF6B7-1338-4443-8C46-6A318D952DFD}"/>
          </ac:spMkLst>
        </pc:spChg>
        <pc:spChg chg="add del">
          <ac:chgData name="Hannah Riordan" userId="S::hannah.riordan@det.nsw.edu.au::2705dd74-5708-4bb4-be63-c8f00774f6d3" providerId="AD" clId="Web-{31630D7E-0B7C-8311-9A53-8E7377916BE7}" dt="2023-06-22T05:56:47.371" v="243"/>
          <ac:spMkLst>
            <pc:docMk/>
            <pc:sldMk cId="4067806479" sldId="261"/>
            <ac:spMk id="48" creationId="{DAAE4CDD-124C-4DCF-9584-B6033B545DD5}"/>
          </ac:spMkLst>
        </pc:spChg>
        <pc:spChg chg="add del">
          <ac:chgData name="Hannah Riordan" userId="S::hannah.riordan@det.nsw.edu.au::2705dd74-5708-4bb4-be63-c8f00774f6d3" providerId="AD" clId="Web-{31630D7E-0B7C-8311-9A53-8E7377916BE7}" dt="2023-06-22T05:56:47.371" v="243"/>
          <ac:spMkLst>
            <pc:docMk/>
            <pc:sldMk cId="4067806479" sldId="261"/>
            <ac:spMk id="50" creationId="{081E4A58-353D-44AE-B2FC-2A74E2E400F7}"/>
          </ac:spMkLst>
        </pc:spChg>
        <pc:spChg chg="add del">
          <ac:chgData name="Hannah Riordan" userId="S::hannah.riordan@det.nsw.edu.au::2705dd74-5708-4bb4-be63-c8f00774f6d3" providerId="AD" clId="Web-{31630D7E-0B7C-8311-9A53-8E7377916BE7}" dt="2023-06-22T05:56:47.356" v="242"/>
          <ac:spMkLst>
            <pc:docMk/>
            <pc:sldMk cId="4067806479" sldId="261"/>
            <ac:spMk id="55" creationId="{907EF6B7-1338-4443-8C46-6A318D952DFD}"/>
          </ac:spMkLst>
        </pc:spChg>
        <pc:spChg chg="add del">
          <ac:chgData name="Hannah Riordan" userId="S::hannah.riordan@det.nsw.edu.au::2705dd74-5708-4bb4-be63-c8f00774f6d3" providerId="AD" clId="Web-{31630D7E-0B7C-8311-9A53-8E7377916BE7}" dt="2023-06-22T05:56:47.356" v="242"/>
          <ac:spMkLst>
            <pc:docMk/>
            <pc:sldMk cId="4067806479" sldId="261"/>
            <ac:spMk id="57" creationId="{DAAE4CDD-124C-4DCF-9584-B6033B545DD5}"/>
          </ac:spMkLst>
        </pc:spChg>
        <pc:spChg chg="add del">
          <ac:chgData name="Hannah Riordan" userId="S::hannah.riordan@det.nsw.edu.au::2705dd74-5708-4bb4-be63-c8f00774f6d3" providerId="AD" clId="Web-{31630D7E-0B7C-8311-9A53-8E7377916BE7}" dt="2023-06-22T05:56:47.356" v="242"/>
          <ac:spMkLst>
            <pc:docMk/>
            <pc:sldMk cId="4067806479" sldId="261"/>
            <ac:spMk id="59" creationId="{081E4A58-353D-44AE-B2FC-2A74E2E400F7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56:47.371" v="243"/>
          <ac:spMkLst>
            <pc:docMk/>
            <pc:sldMk cId="4067806479" sldId="261"/>
            <ac:spMk id="61" creationId="{1BB867FF-FC45-48F7-8104-F89BE54909F1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56:47.371" v="243"/>
          <ac:spMkLst>
            <pc:docMk/>
            <pc:sldMk cId="4067806479" sldId="261"/>
            <ac:spMk id="62" creationId="{8BB56887-D0D5-4F0C-9E19-7247EB83C8B7}"/>
          </ac:spMkLst>
        </pc:spChg>
        <pc:spChg chg="add">
          <ac:chgData name="Hannah Riordan" userId="S::hannah.riordan@det.nsw.edu.au::2705dd74-5708-4bb4-be63-c8f00774f6d3" providerId="AD" clId="Web-{31630D7E-0B7C-8311-9A53-8E7377916BE7}" dt="2023-06-22T05:56:47.371" v="243"/>
          <ac:spMkLst>
            <pc:docMk/>
            <pc:sldMk cId="4067806479" sldId="261"/>
            <ac:spMk id="63" creationId="{081E4A58-353D-44AE-B2FC-2A74E2E400F7}"/>
          </ac:spMkLst>
        </pc:spChg>
        <pc:picChg chg="add del mod">
          <ac:chgData name="Hannah Riordan" userId="S::hannah.riordan@det.nsw.edu.au::2705dd74-5708-4bb4-be63-c8f00774f6d3" providerId="AD" clId="Web-{31630D7E-0B7C-8311-9A53-8E7377916BE7}" dt="2023-06-22T05:58:21.784" v="293"/>
          <ac:picMkLst>
            <pc:docMk/>
            <pc:sldMk cId="4067806479" sldId="261"/>
            <ac:picMk id="3" creationId="{EF6F448C-6431-5914-E6BD-72D4C20BADFC}"/>
          </ac:picMkLst>
        </pc:picChg>
      </pc:sldChg>
    </pc:docChg>
  </pc:docChgLst>
  <pc:docChgLst>
    <pc:chgData name="Hannah Riordan" userId="S::hannah.riordan@det.nsw.edu.au::2705dd74-5708-4bb4-be63-c8f00774f6d3" providerId="AD" clId="Web-{AD5000DA-816D-C27A-D3C7-9C8D667B9C52}"/>
    <pc:docChg chg="addSld delSld modSld sldOrd">
      <pc:chgData name="Hannah Riordan" userId="S::hannah.riordan@det.nsw.edu.au::2705dd74-5708-4bb4-be63-c8f00774f6d3" providerId="AD" clId="Web-{AD5000DA-816D-C27A-D3C7-9C8D667B9C52}" dt="2023-06-29T06:29:52.587" v="380"/>
      <pc:docMkLst>
        <pc:docMk/>
      </pc:docMkLst>
      <pc:sldChg chg="modSp">
        <pc:chgData name="Hannah Riordan" userId="S::hannah.riordan@det.nsw.edu.au::2705dd74-5708-4bb4-be63-c8f00774f6d3" providerId="AD" clId="Web-{AD5000DA-816D-C27A-D3C7-9C8D667B9C52}" dt="2023-06-29T04:29:15.114" v="337" actId="20577"/>
        <pc:sldMkLst>
          <pc:docMk/>
          <pc:sldMk cId="2696275401" sldId="257"/>
        </pc:sldMkLst>
        <pc:spChg chg="mod">
          <ac:chgData name="Hannah Riordan" userId="S::hannah.riordan@det.nsw.edu.au::2705dd74-5708-4bb4-be63-c8f00774f6d3" providerId="AD" clId="Web-{AD5000DA-816D-C27A-D3C7-9C8D667B9C52}" dt="2023-06-29T04:29:15.114" v="337" actId="20577"/>
          <ac:spMkLst>
            <pc:docMk/>
            <pc:sldMk cId="2696275401" sldId="257"/>
            <ac:spMk id="34" creationId="{F2C0C6D2-C0BD-ACCF-DA7D-B96B6636156C}"/>
          </ac:spMkLst>
        </pc:spChg>
      </pc:sldChg>
      <pc:sldChg chg="modSp modNotes">
        <pc:chgData name="Hannah Riordan" userId="S::hannah.riordan@det.nsw.edu.au::2705dd74-5708-4bb4-be63-c8f00774f6d3" providerId="AD" clId="Web-{AD5000DA-816D-C27A-D3C7-9C8D667B9C52}" dt="2023-06-29T03:59:54.028" v="82"/>
        <pc:sldMkLst>
          <pc:docMk/>
          <pc:sldMk cId="4289058815" sldId="259"/>
        </pc:sldMkLst>
        <pc:spChg chg="mod">
          <ac:chgData name="Hannah Riordan" userId="S::hannah.riordan@det.nsw.edu.au::2705dd74-5708-4bb4-be63-c8f00774f6d3" providerId="AD" clId="Web-{AD5000DA-816D-C27A-D3C7-9C8D667B9C52}" dt="2023-06-29T03:37:23.732" v="51" actId="20577"/>
          <ac:spMkLst>
            <pc:docMk/>
            <pc:sldMk cId="4289058815" sldId="259"/>
            <ac:spMk id="34" creationId="{F2C0C6D2-C0BD-ACCF-DA7D-B96B6636156C}"/>
          </ac:spMkLst>
        </pc:spChg>
      </pc:sldChg>
      <pc:sldChg chg="addSp delSp modSp modNotes">
        <pc:chgData name="Hannah Riordan" userId="S::hannah.riordan@det.nsw.edu.au::2705dd74-5708-4bb4-be63-c8f00774f6d3" providerId="AD" clId="Web-{AD5000DA-816D-C27A-D3C7-9C8D667B9C52}" dt="2023-06-29T04:18:57.798" v="212"/>
        <pc:sldMkLst>
          <pc:docMk/>
          <pc:sldMk cId="3449758956" sldId="260"/>
        </pc:sldMkLst>
        <pc:spChg chg="add mod">
          <ac:chgData name="Hannah Riordan" userId="S::hannah.riordan@det.nsw.edu.au::2705dd74-5708-4bb4-be63-c8f00774f6d3" providerId="AD" clId="Web-{AD5000DA-816D-C27A-D3C7-9C8D667B9C52}" dt="2023-06-29T03:58:10.603" v="70" actId="1076"/>
          <ac:spMkLst>
            <pc:docMk/>
            <pc:sldMk cId="3449758956" sldId="260"/>
            <ac:spMk id="3" creationId="{F96B0934-69F2-DEB1-30F8-741F3B4B101D}"/>
          </ac:spMkLst>
        </pc:spChg>
        <pc:spChg chg="add del mod">
          <ac:chgData name="Hannah Riordan" userId="S::hannah.riordan@det.nsw.edu.au::2705dd74-5708-4bb4-be63-c8f00774f6d3" providerId="AD" clId="Web-{AD5000DA-816D-C27A-D3C7-9C8D667B9C52}" dt="2023-06-29T04:14:14.836" v="139"/>
          <ac:spMkLst>
            <pc:docMk/>
            <pc:sldMk cId="3449758956" sldId="260"/>
            <ac:spMk id="7" creationId="{757AD65A-C69F-B8E3-4A8A-8F250BE3A65A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4:14:27.024" v="142"/>
          <ac:spMkLst>
            <pc:docMk/>
            <pc:sldMk cId="3449758956" sldId="260"/>
            <ac:spMk id="13" creationId="{942EEC6E-BF4C-1BE5-1E96-A2889ECEF32D}"/>
          </ac:spMkLst>
        </pc:spChg>
        <pc:picChg chg="del">
          <ac:chgData name="Hannah Riordan" userId="S::hannah.riordan@det.nsw.edu.au::2705dd74-5708-4bb4-be63-c8f00774f6d3" providerId="AD" clId="Web-{AD5000DA-816D-C27A-D3C7-9C8D667B9C52}" dt="2023-06-29T04:14:09.070" v="138"/>
          <ac:picMkLst>
            <pc:docMk/>
            <pc:sldMk cId="3449758956" sldId="260"/>
            <ac:picMk id="4" creationId="{65890BDA-0B85-C00B-BF51-E6D8BCD677CC}"/>
          </ac:picMkLst>
        </pc:picChg>
        <pc:picChg chg="add mod ord">
          <ac:chgData name="Hannah Riordan" userId="S::hannah.riordan@det.nsw.edu.au::2705dd74-5708-4bb4-be63-c8f00774f6d3" providerId="AD" clId="Web-{AD5000DA-816D-C27A-D3C7-9C8D667B9C52}" dt="2023-06-29T04:14:22.883" v="141" actId="14100"/>
          <ac:picMkLst>
            <pc:docMk/>
            <pc:sldMk cId="3449758956" sldId="260"/>
            <ac:picMk id="9" creationId="{70A77C3A-8B96-C6D8-984E-B9003B4837D1}"/>
          </ac:picMkLst>
        </pc:picChg>
      </pc:sldChg>
      <pc:sldChg chg="addSp delSp modSp del ord">
        <pc:chgData name="Hannah Riordan" userId="S::hannah.riordan@det.nsw.edu.au::2705dd74-5708-4bb4-be63-c8f00774f6d3" providerId="AD" clId="Web-{AD5000DA-816D-C27A-D3C7-9C8D667B9C52}" dt="2023-06-29T03:37:06.357" v="45"/>
        <pc:sldMkLst>
          <pc:docMk/>
          <pc:sldMk cId="4067806479" sldId="261"/>
        </pc:sldMkLst>
        <pc:spChg chg="mod">
          <ac:chgData name="Hannah Riordan" userId="S::hannah.riordan@det.nsw.edu.au::2705dd74-5708-4bb4-be63-c8f00774f6d3" providerId="AD" clId="Web-{AD5000DA-816D-C27A-D3C7-9C8D667B9C52}" dt="2023-06-29T03:33:54.975" v="13" actId="14100"/>
          <ac:spMkLst>
            <pc:docMk/>
            <pc:sldMk cId="4067806479" sldId="261"/>
            <ac:spMk id="2" creationId="{6C957111-8917-8C04-B838-9477897E8C85}"/>
          </ac:spMkLst>
        </pc:spChg>
        <pc:spChg chg="mo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34" creationId="{F2C0C6D2-C0BD-ACCF-DA7D-B96B6636156C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61" creationId="{1BB867FF-FC45-48F7-8104-F89BE54909F1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62" creationId="{8BB56887-D0D5-4F0C-9E19-7247EB83C8B7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63" creationId="{081E4A58-353D-44AE-B2FC-2A74E2E400F7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68" creationId="{E92FEB64-6EEA-4759-B4A4-BD2C1E660BA8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70" creationId="{B10BB131-AC8E-4A8E-A5D1-36260F720C3B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72" creationId="{14847E93-7DC1-4D4B-8829-B19AA7137C50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74" creationId="{5566D6E1-03A1-4D73-A4E0-35D74D568A04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76" creationId="{9F835A99-04AC-494A-A572-AFE8413CC938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78" creationId="{7B786209-1B0B-4CA9-9BDD-F7327066A84D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80" creationId="{2D2964BB-484D-45AE-AD66-D407D0629652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3:47.834" v="12"/>
          <ac:spMkLst>
            <pc:docMk/>
            <pc:sldMk cId="4067806479" sldId="261"/>
            <ac:spMk id="82" creationId="{6691AC69-A76E-4DAB-B565-468B6B87ACF3}"/>
          </ac:spMkLst>
        </pc:spChg>
      </pc:sldChg>
      <pc:sldChg chg="del">
        <pc:chgData name="Hannah Riordan" userId="S::hannah.riordan@det.nsw.edu.au::2705dd74-5708-4bb4-be63-c8f00774f6d3" providerId="AD" clId="Web-{AD5000DA-816D-C27A-D3C7-9C8D667B9C52}" dt="2023-06-29T06:26:10.546" v="358"/>
        <pc:sldMkLst>
          <pc:docMk/>
          <pc:sldMk cId="4287837046" sldId="262"/>
        </pc:sldMkLst>
      </pc:sldChg>
      <pc:sldChg chg="addSp delSp modSp modNotes">
        <pc:chgData name="Hannah Riordan" userId="S::hannah.riordan@det.nsw.edu.au::2705dd74-5708-4bb4-be63-c8f00774f6d3" providerId="AD" clId="Web-{AD5000DA-816D-C27A-D3C7-9C8D667B9C52}" dt="2023-06-29T04:18:55.220" v="210"/>
        <pc:sldMkLst>
          <pc:docMk/>
          <pc:sldMk cId="2059029763" sldId="263"/>
        </pc:sldMkLst>
        <pc:spChg chg="add">
          <ac:chgData name="Hannah Riordan" userId="S::hannah.riordan@det.nsw.edu.au::2705dd74-5708-4bb4-be63-c8f00774f6d3" providerId="AD" clId="Web-{AD5000DA-816D-C27A-D3C7-9C8D667B9C52}" dt="2023-06-29T03:58:23.431" v="71"/>
          <ac:spMkLst>
            <pc:docMk/>
            <pc:sldMk cId="2059029763" sldId="263"/>
            <ac:spMk id="4" creationId="{A7F9F171-7ED1-E357-8E00-B66FB8DF3266}"/>
          </ac:spMkLst>
        </pc:spChg>
        <pc:spChg chg="add del mod">
          <ac:chgData name="Hannah Riordan" userId="S::hannah.riordan@det.nsw.edu.au::2705dd74-5708-4bb4-be63-c8f00774f6d3" providerId="AD" clId="Web-{AD5000DA-816D-C27A-D3C7-9C8D667B9C52}" dt="2023-06-29T04:11:21.831" v="125"/>
          <ac:spMkLst>
            <pc:docMk/>
            <pc:sldMk cId="2059029763" sldId="263"/>
            <ac:spMk id="9" creationId="{3F8DF154-95DA-C57A-0BAA-BE07CBC97E2A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4:12:15.332" v="131"/>
          <ac:spMkLst>
            <pc:docMk/>
            <pc:sldMk cId="2059029763" sldId="263"/>
            <ac:spMk id="15" creationId="{58B6F46C-CD88-6089-3EEA-431D5F527D92}"/>
          </ac:spMkLst>
        </pc:spChg>
        <pc:picChg chg="del">
          <ac:chgData name="Hannah Riordan" userId="S::hannah.riordan@det.nsw.edu.au::2705dd74-5708-4bb4-be63-c8f00774f6d3" providerId="AD" clId="Web-{AD5000DA-816D-C27A-D3C7-9C8D667B9C52}" dt="2023-06-29T04:11:21.674" v="124"/>
          <ac:picMkLst>
            <pc:docMk/>
            <pc:sldMk cId="2059029763" sldId="263"/>
            <ac:picMk id="7" creationId="{8AF488B6-30C2-1F6B-3F9A-C6AC6F258777}"/>
          </ac:picMkLst>
        </pc:picChg>
        <pc:picChg chg="add mod ord">
          <ac:chgData name="Hannah Riordan" userId="S::hannah.riordan@det.nsw.edu.au::2705dd74-5708-4bb4-be63-c8f00774f6d3" providerId="AD" clId="Web-{AD5000DA-816D-C27A-D3C7-9C8D667B9C52}" dt="2023-06-29T04:11:45.863" v="127" actId="1076"/>
          <ac:picMkLst>
            <pc:docMk/>
            <pc:sldMk cId="2059029763" sldId="263"/>
            <ac:picMk id="11" creationId="{43676AF8-BFE9-8A76-AF99-A67BDAECBC27}"/>
          </ac:picMkLst>
        </pc:picChg>
      </pc:sldChg>
      <pc:sldChg chg="addSp delSp modSp modNotes">
        <pc:chgData name="Hannah Riordan" userId="S::hannah.riordan@det.nsw.edu.au::2705dd74-5708-4bb4-be63-c8f00774f6d3" providerId="AD" clId="Web-{AD5000DA-816D-C27A-D3C7-9C8D667B9C52}" dt="2023-06-29T04:19:38.690" v="244"/>
        <pc:sldMkLst>
          <pc:docMk/>
          <pc:sldMk cId="1386481135" sldId="264"/>
        </pc:sldMkLst>
        <pc:spChg chg="del">
          <ac:chgData name="Hannah Riordan" userId="S::hannah.riordan@det.nsw.edu.au::2705dd74-5708-4bb4-be63-c8f00774f6d3" providerId="AD" clId="Web-{AD5000DA-816D-C27A-D3C7-9C8D667B9C52}" dt="2023-06-29T04:10:45.220" v="119"/>
          <ac:spMkLst>
            <pc:docMk/>
            <pc:sldMk cId="1386481135" sldId="264"/>
            <ac:spMk id="5" creationId="{CD4E55AE-CAE6-5544-66A7-0330E0F6501A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58:26.447" v="72"/>
          <ac:spMkLst>
            <pc:docMk/>
            <pc:sldMk cId="1386481135" sldId="264"/>
            <ac:spMk id="7" creationId="{84CF7403-0E71-6EFB-0199-F048389B9F29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4:12:15.285" v="130"/>
          <ac:spMkLst>
            <pc:docMk/>
            <pc:sldMk cId="1386481135" sldId="264"/>
            <ac:spMk id="15" creationId="{BF102FCB-FC46-F65C-119E-F70F7B354CC8}"/>
          </ac:spMkLst>
        </pc:spChg>
        <pc:picChg chg="del">
          <ac:chgData name="Hannah Riordan" userId="S::hannah.riordan@det.nsw.edu.au::2705dd74-5708-4bb4-be63-c8f00774f6d3" providerId="AD" clId="Web-{AD5000DA-816D-C27A-D3C7-9C8D667B9C52}" dt="2023-06-29T04:10:46.705" v="120"/>
          <ac:picMkLst>
            <pc:docMk/>
            <pc:sldMk cId="1386481135" sldId="264"/>
            <ac:picMk id="3" creationId="{5D03EF33-A797-F38C-D15B-E4EF0BD5BFFF}"/>
          </ac:picMkLst>
        </pc:picChg>
        <pc:picChg chg="add mod">
          <ac:chgData name="Hannah Riordan" userId="S::hannah.riordan@det.nsw.edu.au::2705dd74-5708-4bb4-be63-c8f00774f6d3" providerId="AD" clId="Web-{AD5000DA-816D-C27A-D3C7-9C8D667B9C52}" dt="2023-06-29T04:11:01.783" v="123" actId="1076"/>
          <ac:picMkLst>
            <pc:docMk/>
            <pc:sldMk cId="1386481135" sldId="264"/>
            <ac:picMk id="9" creationId="{E8F64A54-45BB-28F6-E68A-DF544DAB191A}"/>
          </ac:picMkLst>
        </pc:picChg>
        <pc:picChg chg="add del mod">
          <ac:chgData name="Hannah Riordan" userId="S::hannah.riordan@det.nsw.edu.au::2705dd74-5708-4bb4-be63-c8f00774f6d3" providerId="AD" clId="Web-{AD5000DA-816D-C27A-D3C7-9C8D667B9C52}" dt="2023-06-29T04:11:48.753" v="129"/>
          <ac:picMkLst>
            <pc:docMk/>
            <pc:sldMk cId="1386481135" sldId="264"/>
            <ac:picMk id="11" creationId="{2AE4BF41-1FB9-7BEF-28B6-30F5EA9C0146}"/>
          </ac:picMkLst>
        </pc:picChg>
      </pc:sldChg>
      <pc:sldChg chg="addSp delSp modSp ord modNotes">
        <pc:chgData name="Hannah Riordan" userId="S::hannah.riordan@det.nsw.edu.au::2705dd74-5708-4bb4-be63-c8f00774f6d3" providerId="AD" clId="Web-{AD5000DA-816D-C27A-D3C7-9C8D667B9C52}" dt="2023-06-29T04:19:22.799" v="235"/>
        <pc:sldMkLst>
          <pc:docMk/>
          <pc:sldMk cId="3090989955" sldId="265"/>
        </pc:sldMkLst>
        <pc:spChg chg="add">
          <ac:chgData name="Hannah Riordan" userId="S::hannah.riordan@det.nsw.edu.au::2705dd74-5708-4bb4-be63-c8f00774f6d3" providerId="AD" clId="Web-{AD5000DA-816D-C27A-D3C7-9C8D667B9C52}" dt="2023-06-29T03:58:29.744" v="73"/>
          <ac:spMkLst>
            <pc:docMk/>
            <pc:sldMk cId="3090989955" sldId="265"/>
            <ac:spMk id="4" creationId="{71042C5F-9BE8-85F6-2219-0937E4B9B938}"/>
          </ac:spMkLst>
        </pc:spChg>
        <pc:spChg chg="add del mod">
          <ac:chgData name="Hannah Riordan" userId="S::hannah.riordan@det.nsw.edu.au::2705dd74-5708-4bb4-be63-c8f00774f6d3" providerId="AD" clId="Web-{AD5000DA-816D-C27A-D3C7-9C8D667B9C52}" dt="2023-06-29T04:01:30.922" v="84"/>
          <ac:spMkLst>
            <pc:docMk/>
            <pc:sldMk cId="3090989955" sldId="265"/>
            <ac:spMk id="9" creationId="{02126566-7112-89D5-62E0-69D2D7FB915C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4:04:17.021" v="110"/>
          <ac:spMkLst>
            <pc:docMk/>
            <pc:sldMk cId="3090989955" sldId="265"/>
            <ac:spMk id="15" creationId="{9C4446E6-416D-6AC9-B829-1D0AEA7016E1}"/>
          </ac:spMkLst>
        </pc:spChg>
        <pc:picChg chg="del">
          <ac:chgData name="Hannah Riordan" userId="S::hannah.riordan@det.nsw.edu.au::2705dd74-5708-4bb4-be63-c8f00774f6d3" providerId="AD" clId="Web-{AD5000DA-816D-C27A-D3C7-9C8D667B9C52}" dt="2023-06-29T04:01:25.797" v="83"/>
          <ac:picMkLst>
            <pc:docMk/>
            <pc:sldMk cId="3090989955" sldId="265"/>
            <ac:picMk id="5" creationId="{D030F34E-FEF1-A206-87EA-73E843E63371}"/>
          </ac:picMkLst>
        </pc:picChg>
        <pc:picChg chg="add mod ord">
          <ac:chgData name="Hannah Riordan" userId="S::hannah.riordan@det.nsw.edu.au::2705dd74-5708-4bb4-be63-c8f00774f6d3" providerId="AD" clId="Web-{AD5000DA-816D-C27A-D3C7-9C8D667B9C52}" dt="2023-06-29T04:01:46.657" v="87" actId="1076"/>
          <ac:picMkLst>
            <pc:docMk/>
            <pc:sldMk cId="3090989955" sldId="265"/>
            <ac:picMk id="11" creationId="{407FCDE8-D329-46AD-C0EA-01FA99B5E3D8}"/>
          </ac:picMkLst>
        </pc:picChg>
      </pc:sldChg>
      <pc:sldChg chg="addSp delSp modSp modNotes">
        <pc:chgData name="Hannah Riordan" userId="S::hannah.riordan@det.nsw.edu.au::2705dd74-5708-4bb4-be63-c8f00774f6d3" providerId="AD" clId="Web-{AD5000DA-816D-C27A-D3C7-9C8D667B9C52}" dt="2023-06-29T04:19:55.518" v="270"/>
        <pc:sldMkLst>
          <pc:docMk/>
          <pc:sldMk cId="577369259" sldId="266"/>
        </pc:sldMkLst>
        <pc:spChg chg="add">
          <ac:chgData name="Hannah Riordan" userId="S::hannah.riordan@det.nsw.edu.au::2705dd74-5708-4bb4-be63-c8f00774f6d3" providerId="AD" clId="Web-{AD5000DA-816D-C27A-D3C7-9C8D667B9C52}" dt="2023-06-29T03:58:33.588" v="74"/>
          <ac:spMkLst>
            <pc:docMk/>
            <pc:sldMk cId="577369259" sldId="266"/>
            <ac:spMk id="4" creationId="{A7D4818F-62C5-BC15-8317-D8578620E20F}"/>
          </ac:spMkLst>
        </pc:spChg>
        <pc:spChg chg="add del mod">
          <ac:chgData name="Hannah Riordan" userId="S::hannah.riordan@det.nsw.edu.au::2705dd74-5708-4bb4-be63-c8f00774f6d3" providerId="AD" clId="Web-{AD5000DA-816D-C27A-D3C7-9C8D667B9C52}" dt="2023-06-29T04:13:24.834" v="133"/>
          <ac:spMkLst>
            <pc:docMk/>
            <pc:sldMk cId="577369259" sldId="266"/>
            <ac:spMk id="9" creationId="{A6BB8E26-47FB-8029-C76E-706BDD9F3C9C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4:13:46.757" v="137"/>
          <ac:spMkLst>
            <pc:docMk/>
            <pc:sldMk cId="577369259" sldId="266"/>
            <ac:spMk id="15" creationId="{2B89A1AE-F66B-6FB1-9543-83BFA44FC560}"/>
          </ac:spMkLst>
        </pc:spChg>
        <pc:picChg chg="del">
          <ac:chgData name="Hannah Riordan" userId="S::hannah.riordan@det.nsw.edu.au::2705dd74-5708-4bb4-be63-c8f00774f6d3" providerId="AD" clId="Web-{AD5000DA-816D-C27A-D3C7-9C8D667B9C52}" dt="2023-06-29T04:13:14.881" v="132"/>
          <ac:picMkLst>
            <pc:docMk/>
            <pc:sldMk cId="577369259" sldId="266"/>
            <ac:picMk id="7" creationId="{D6C5C33C-293C-E793-2EEC-840FED158FF3}"/>
          </ac:picMkLst>
        </pc:picChg>
        <pc:picChg chg="add mod ord">
          <ac:chgData name="Hannah Riordan" userId="S::hannah.riordan@det.nsw.edu.au::2705dd74-5708-4bb4-be63-c8f00774f6d3" providerId="AD" clId="Web-{AD5000DA-816D-C27A-D3C7-9C8D667B9C52}" dt="2023-06-29T04:13:40.460" v="136" actId="1076"/>
          <ac:picMkLst>
            <pc:docMk/>
            <pc:sldMk cId="577369259" sldId="266"/>
            <ac:picMk id="11" creationId="{5CB5C211-6F92-6EBD-3A3B-28E285EEC214}"/>
          </ac:picMkLst>
        </pc:picChg>
      </pc:sldChg>
      <pc:sldChg chg="addSp delSp modSp modNotes">
        <pc:chgData name="Hannah Riordan" userId="S::hannah.riordan@det.nsw.edu.au::2705dd74-5708-4bb4-be63-c8f00774f6d3" providerId="AD" clId="Web-{AD5000DA-816D-C27A-D3C7-9C8D667B9C52}" dt="2023-06-29T04:20:07.659" v="284"/>
        <pc:sldMkLst>
          <pc:docMk/>
          <pc:sldMk cId="2142745821" sldId="267"/>
        </pc:sldMkLst>
        <pc:spChg chg="add">
          <ac:chgData name="Hannah Riordan" userId="S::hannah.riordan@det.nsw.edu.au::2705dd74-5708-4bb4-be63-c8f00774f6d3" providerId="AD" clId="Web-{AD5000DA-816D-C27A-D3C7-9C8D667B9C52}" dt="2023-06-29T03:58:35.463" v="75"/>
          <ac:spMkLst>
            <pc:docMk/>
            <pc:sldMk cId="2142745821" sldId="267"/>
            <ac:spMk id="4" creationId="{51FBF477-A63B-EEEF-D31B-8417D8E6D249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58:41.213" v="77"/>
          <ac:spMkLst>
            <pc:docMk/>
            <pc:sldMk cId="2142745821" sldId="267"/>
            <ac:spMk id="9" creationId="{36C819B9-DD77-399E-DAAC-F6DB40AE75F2}"/>
          </ac:spMkLst>
        </pc:spChg>
        <pc:spChg chg="add del mod">
          <ac:chgData name="Hannah Riordan" userId="S::hannah.riordan@det.nsw.edu.au::2705dd74-5708-4bb4-be63-c8f00774f6d3" providerId="AD" clId="Web-{AD5000DA-816D-C27A-D3C7-9C8D667B9C52}" dt="2023-06-29T04:02:34.955" v="89"/>
          <ac:spMkLst>
            <pc:docMk/>
            <pc:sldMk cId="2142745821" sldId="267"/>
            <ac:spMk id="13" creationId="{799982B4-F848-A735-1256-1FBCD6AA673F}"/>
          </ac:spMkLst>
        </pc:spChg>
        <pc:spChg chg="add del mod">
          <ac:chgData name="Hannah Riordan" userId="S::hannah.riordan@det.nsw.edu.au::2705dd74-5708-4bb4-be63-c8f00774f6d3" providerId="AD" clId="Web-{AD5000DA-816D-C27A-D3C7-9C8D667B9C52}" dt="2023-06-29T04:03:04.128" v="93"/>
          <ac:spMkLst>
            <pc:docMk/>
            <pc:sldMk cId="2142745821" sldId="267"/>
            <ac:spMk id="17" creationId="{D45F4BD0-9D42-59F5-5017-3CF4F01D904E}"/>
          </ac:spMkLst>
        </pc:spChg>
        <pc:spChg chg="add mod">
          <ac:chgData name="Hannah Riordan" userId="S::hannah.riordan@det.nsw.edu.au::2705dd74-5708-4bb4-be63-c8f00774f6d3" providerId="AD" clId="Web-{AD5000DA-816D-C27A-D3C7-9C8D667B9C52}" dt="2023-06-29T04:04:01.520" v="108" actId="1076"/>
          <ac:spMkLst>
            <pc:docMk/>
            <pc:sldMk cId="2142745821" sldId="267"/>
            <ac:spMk id="19" creationId="{AC2FC501-4300-2C8B-E83A-6BD578B6E903}"/>
          </ac:spMkLst>
        </pc:spChg>
        <pc:picChg chg="del">
          <ac:chgData name="Hannah Riordan" userId="S::hannah.riordan@det.nsw.edu.au::2705dd74-5708-4bb4-be63-c8f00774f6d3" providerId="AD" clId="Web-{AD5000DA-816D-C27A-D3C7-9C8D667B9C52}" dt="2023-06-29T04:02:33.345" v="88"/>
          <ac:picMkLst>
            <pc:docMk/>
            <pc:sldMk cId="2142745821" sldId="267"/>
            <ac:picMk id="5" creationId="{69D248A2-328C-E45A-C819-58236470AC9B}"/>
          </ac:picMkLst>
        </pc:picChg>
        <pc:picChg chg="add del mod ord">
          <ac:chgData name="Hannah Riordan" userId="S::hannah.riordan@det.nsw.edu.au::2705dd74-5708-4bb4-be63-c8f00774f6d3" providerId="AD" clId="Web-{AD5000DA-816D-C27A-D3C7-9C8D667B9C52}" dt="2023-06-29T04:02:41.955" v="92"/>
          <ac:picMkLst>
            <pc:docMk/>
            <pc:sldMk cId="2142745821" sldId="267"/>
            <ac:picMk id="15" creationId="{E50E33AE-F34E-CAAE-2C1D-499719B6507D}"/>
          </ac:picMkLst>
        </pc:picChg>
        <pc:picChg chg="add del mod">
          <ac:chgData name="Hannah Riordan" userId="S::hannah.riordan@det.nsw.edu.au::2705dd74-5708-4bb4-be63-c8f00774f6d3" providerId="AD" clId="Web-{AD5000DA-816D-C27A-D3C7-9C8D667B9C52}" dt="2023-06-29T04:17:02.107" v="144"/>
          <ac:picMkLst>
            <pc:docMk/>
            <pc:sldMk cId="2142745821" sldId="267"/>
            <ac:picMk id="18" creationId="{1F7F0DA9-4D16-D3AB-1561-4E2432A56432}"/>
          </ac:picMkLst>
        </pc:picChg>
        <pc:picChg chg="add mod">
          <ac:chgData name="Hannah Riordan" userId="S::hannah.riordan@det.nsw.edu.au::2705dd74-5708-4bb4-be63-c8f00774f6d3" providerId="AD" clId="Web-{AD5000DA-816D-C27A-D3C7-9C8D667B9C52}" dt="2023-06-29T04:17:12.888" v="147" actId="1076"/>
          <ac:picMkLst>
            <pc:docMk/>
            <pc:sldMk cId="2142745821" sldId="267"/>
            <ac:picMk id="20" creationId="{49A96D22-AE3B-9185-B287-FAD2B5BDD01A}"/>
          </ac:picMkLst>
        </pc:picChg>
      </pc:sldChg>
      <pc:sldChg chg="addSp delSp modSp add del ord replId">
        <pc:chgData name="Hannah Riordan" userId="S::hannah.riordan@det.nsw.edu.au::2705dd74-5708-4bb4-be63-c8f00774f6d3" providerId="AD" clId="Web-{AD5000DA-816D-C27A-D3C7-9C8D667B9C52}" dt="2023-06-29T03:35:51.792" v="29"/>
        <pc:sldMkLst>
          <pc:docMk/>
          <pc:sldMk cId="3968685278" sldId="268"/>
        </pc:sldMkLst>
        <pc:spChg chg="mo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3" creationId="{00000000-0000-0000-0000-000000000000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8" creationId="{D278ADA9-6383-4BDD-80D2-8899A402687B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10" creationId="{484B7147-B0F6-40ED-B5A2-FF72BC8198B6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12" creationId="{B36D2DE0-0628-4A9A-A59D-7BA8B5EB3022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14" creationId="{48E405C9-94BE-41DA-928C-DEC9A8550E9F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16" creationId="{D2091A72-D5BB-42AC-8FD3-F7747D90861E}"/>
          </ac:spMkLst>
        </pc:spChg>
        <pc:spChg chg="del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18" creationId="{6ED12BFC-A737-46AF-8411-481112D54B0C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23" creationId="{D278ADA9-6383-4BDD-80D2-8899A402687B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25" creationId="{484B7147-B0F6-40ED-B5A2-FF72BC8198B6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27" creationId="{B36D2DE0-0628-4A9A-A59D-7BA8B5EB3022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29" creationId="{48E405C9-94BE-41DA-928C-DEC9A8550E9F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31" creationId="{D2091A72-D5BB-42AC-8FD3-F7747D90861E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15.596" v="3"/>
          <ac:spMkLst>
            <pc:docMk/>
            <pc:sldMk cId="3968685278" sldId="268"/>
            <ac:spMk id="33" creationId="{6ED12BFC-A737-46AF-8411-481112D54B0C}"/>
          </ac:spMkLst>
        </pc:spChg>
      </pc:sldChg>
      <pc:sldChg chg="addSp modSp new del mod setBg">
        <pc:chgData name="Hannah Riordan" userId="S::hannah.riordan@det.nsw.edu.au::2705dd74-5708-4bb4-be63-c8f00774f6d3" providerId="AD" clId="Web-{AD5000DA-816D-C27A-D3C7-9C8D667B9C52}" dt="2023-06-29T03:35:51.260" v="28"/>
        <pc:sldMkLst>
          <pc:docMk/>
          <pc:sldMk cId="3098395241" sldId="269"/>
        </pc:sldMkLst>
        <pc:spChg chg="mod">
          <ac:chgData name="Hannah Riordan" userId="S::hannah.riordan@det.nsw.edu.au::2705dd74-5708-4bb4-be63-c8f00774f6d3" providerId="AD" clId="Web-{AD5000DA-816D-C27A-D3C7-9C8D667B9C52}" dt="2023-06-29T03:32:20.940" v="5"/>
          <ac:spMkLst>
            <pc:docMk/>
            <pc:sldMk cId="3098395241" sldId="269"/>
            <ac:spMk id="2" creationId="{515C0C59-2524-AB69-81B8-CDFC9F2B4DC8}"/>
          </ac:spMkLst>
        </pc:spChg>
        <pc:spChg chg="mod">
          <ac:chgData name="Hannah Riordan" userId="S::hannah.riordan@det.nsw.edu.au::2705dd74-5708-4bb4-be63-c8f00774f6d3" providerId="AD" clId="Web-{AD5000DA-816D-C27A-D3C7-9C8D667B9C52}" dt="2023-06-29T03:32:20.940" v="5"/>
          <ac:spMkLst>
            <pc:docMk/>
            <pc:sldMk cId="3098395241" sldId="269"/>
            <ac:spMk id="3" creationId="{A7433025-7A3C-F791-7173-93C84565ABAC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20.940" v="5"/>
          <ac:spMkLst>
            <pc:docMk/>
            <pc:sldMk cId="3098395241" sldId="269"/>
            <ac:spMk id="8" creationId="{907EF6B7-1338-4443-8C46-6A318D952DFD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20.940" v="5"/>
          <ac:spMkLst>
            <pc:docMk/>
            <pc:sldMk cId="3098395241" sldId="269"/>
            <ac:spMk id="10" creationId="{DAAE4CDD-124C-4DCF-9584-B6033B545DD5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20.940" v="5"/>
          <ac:spMkLst>
            <pc:docMk/>
            <pc:sldMk cId="3098395241" sldId="269"/>
            <ac:spMk id="12" creationId="{081E4A58-353D-44AE-B2FC-2A74E2E400F7}"/>
          </ac:spMkLst>
        </pc:spChg>
      </pc:sldChg>
      <pc:sldChg chg="addSp modSp new del mod setBg">
        <pc:chgData name="Hannah Riordan" userId="S::hannah.riordan@det.nsw.edu.au::2705dd74-5708-4bb4-be63-c8f00774f6d3" providerId="AD" clId="Web-{AD5000DA-816D-C27A-D3C7-9C8D667B9C52}" dt="2023-06-29T03:35:50.057" v="27"/>
        <pc:sldMkLst>
          <pc:docMk/>
          <pc:sldMk cId="2233764050" sldId="270"/>
        </pc:sldMkLst>
        <pc:spChg chg="mod">
          <ac:chgData name="Hannah Riordan" userId="S::hannah.riordan@det.nsw.edu.au::2705dd74-5708-4bb4-be63-c8f00774f6d3" providerId="AD" clId="Web-{AD5000DA-816D-C27A-D3C7-9C8D667B9C52}" dt="2023-06-29T03:32:32.206" v="7"/>
          <ac:spMkLst>
            <pc:docMk/>
            <pc:sldMk cId="2233764050" sldId="270"/>
            <ac:spMk id="2" creationId="{E31E5C48-19D4-2678-5A64-17BDE9374D43}"/>
          </ac:spMkLst>
        </pc:spChg>
        <pc:spChg chg="mod">
          <ac:chgData name="Hannah Riordan" userId="S::hannah.riordan@det.nsw.edu.au::2705dd74-5708-4bb4-be63-c8f00774f6d3" providerId="AD" clId="Web-{AD5000DA-816D-C27A-D3C7-9C8D667B9C52}" dt="2023-06-29T03:32:32.206" v="7"/>
          <ac:spMkLst>
            <pc:docMk/>
            <pc:sldMk cId="2233764050" sldId="270"/>
            <ac:spMk id="3" creationId="{D5149E1B-C9FD-4B86-AD63-651241C3024E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32.206" v="7"/>
          <ac:spMkLst>
            <pc:docMk/>
            <pc:sldMk cId="2233764050" sldId="270"/>
            <ac:spMk id="8" creationId="{C2554CA6-288E-4202-BC52-2E5A8F0C0AED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32.206" v="7"/>
          <ac:spMkLst>
            <pc:docMk/>
            <pc:sldMk cId="2233764050" sldId="270"/>
            <ac:spMk id="10" creationId="{B10BB131-AC8E-4A8E-A5D1-36260F720C3B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32.206" v="7"/>
          <ac:spMkLst>
            <pc:docMk/>
            <pc:sldMk cId="2233764050" sldId="270"/>
            <ac:spMk id="12" creationId="{5B7778FC-632E-4DCA-A7CB-0D7731CCF970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2:32.206" v="7"/>
          <ac:spMkLst>
            <pc:docMk/>
            <pc:sldMk cId="2233764050" sldId="270"/>
            <ac:spMk id="14" creationId="{FA23A907-97FB-4A8F-880A-DD77401C4296}"/>
          </ac:spMkLst>
        </pc:spChg>
      </pc:sldChg>
      <pc:sldChg chg="addSp delSp modSp new mod setBg addAnim modNotes">
        <pc:chgData name="Hannah Riordan" userId="S::hannah.riordan@det.nsw.edu.au::2705dd74-5708-4bb4-be63-c8f00774f6d3" providerId="AD" clId="Web-{AD5000DA-816D-C27A-D3C7-9C8D667B9C52}" dt="2023-06-29T03:37:03.888" v="44"/>
        <pc:sldMkLst>
          <pc:docMk/>
          <pc:sldMk cId="80836529" sldId="271"/>
        </pc:sldMkLst>
        <pc:spChg chg="mod">
          <ac:chgData name="Hannah Riordan" userId="S::hannah.riordan@det.nsw.edu.au::2705dd74-5708-4bb4-be63-c8f00774f6d3" providerId="AD" clId="Web-{AD5000DA-816D-C27A-D3C7-9C8D667B9C52}" dt="2023-06-29T03:35:08.462" v="26" actId="1076"/>
          <ac:spMkLst>
            <pc:docMk/>
            <pc:sldMk cId="80836529" sldId="271"/>
            <ac:spMk id="2" creationId="{4A2CC926-B617-83C4-D16D-604DD06C93F8}"/>
          </ac:spMkLst>
        </pc:spChg>
        <pc:spChg chg="del mod">
          <ac:chgData name="Hannah Riordan" userId="S::hannah.riordan@det.nsw.edu.au::2705dd74-5708-4bb4-be63-c8f00774f6d3" providerId="AD" clId="Web-{AD5000DA-816D-C27A-D3C7-9C8D667B9C52}" dt="2023-06-29T03:33:01.879" v="11"/>
          <ac:spMkLst>
            <pc:docMk/>
            <pc:sldMk cId="80836529" sldId="271"/>
            <ac:spMk id="3" creationId="{4AACFA58-51BC-778F-8C5F-5266FB3EEA31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8" creationId="{E92FEB64-6EEA-4759-B4A4-BD2C1E660BA8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10" creationId="{B10BB131-AC8E-4A8E-A5D1-36260F720C3B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12" creationId="{14847E93-7DC1-4D4B-8829-B19AA7137C50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14" creationId="{5566D6E1-03A1-4D73-A4E0-35D74D568A04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16" creationId="{9F835A99-04AC-494A-A572-AFE8413CC938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18" creationId="{7B786209-1B0B-4CA9-9BDD-F7327066A84D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20" creationId="{2D2964BB-484D-45AE-AD66-D407D0629652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3:01.879" v="10"/>
          <ac:spMkLst>
            <pc:docMk/>
            <pc:sldMk cId="80836529" sldId="271"/>
            <ac:spMk id="22" creationId="{6691AC69-A76E-4DAB-B565-468B6B87ACF3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24" creationId="{4E1BEB12-92AF-4445-98AD-4C7756E7C93B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25" creationId="{D0522C2C-7B5C-48A7-A969-03941E5D2E76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26" creationId="{9C682A1A-5B2D-4111-BBD6-620165633E5B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27" creationId="{D6EE29F2-D77F-4BD0-A20B-334D316A1C9D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28" creationId="{22D09ED2-868F-42C6-866E-F92E0CEF314F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33" creationId="{4E1BEB12-92AF-4445-98AD-4C7756E7C93B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35" creationId="{D0522C2C-7B5C-48A7-A969-03941E5D2E76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37" creationId="{9C682A1A-5B2D-4111-BBD6-620165633E5B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39" creationId="{D6EE29F2-D77F-4BD0-A20B-334D316A1C9D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3:34:39.008" v="17"/>
          <ac:spMkLst>
            <pc:docMk/>
            <pc:sldMk cId="80836529" sldId="271"/>
            <ac:spMk id="41" creationId="{22D09ED2-868F-42C6-866E-F92E0CEF314F}"/>
          </ac:spMkLst>
        </pc:spChg>
      </pc:sldChg>
      <pc:sldChg chg="addSp delSp modSp add replId modNotes">
        <pc:chgData name="Hannah Riordan" userId="S::hannah.riordan@det.nsw.edu.au::2705dd74-5708-4bb4-be63-c8f00774f6d3" providerId="AD" clId="Web-{AD5000DA-816D-C27A-D3C7-9C8D667B9C52}" dt="2023-06-29T04:19:45.893" v="258"/>
        <pc:sldMkLst>
          <pc:docMk/>
          <pc:sldMk cId="314592883" sldId="272"/>
        </pc:sldMkLst>
        <pc:spChg chg="add del mod">
          <ac:chgData name="Hannah Riordan" userId="S::hannah.riordan@det.nsw.edu.au::2705dd74-5708-4bb4-be63-c8f00774f6d3" providerId="AD" clId="Web-{AD5000DA-816D-C27A-D3C7-9C8D667B9C52}" dt="2023-06-29T04:08:14.262" v="112"/>
          <ac:spMkLst>
            <pc:docMk/>
            <pc:sldMk cId="314592883" sldId="272"/>
            <ac:spMk id="5" creationId="{A4FF846C-444C-8782-765A-8CBD43F879A4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4:08:38.091" v="118"/>
          <ac:spMkLst>
            <pc:docMk/>
            <pc:sldMk cId="314592883" sldId="272"/>
            <ac:spMk id="15" creationId="{84323203-DE3A-F8A9-50F2-D44A9882EBD4}"/>
          </ac:spMkLst>
        </pc:spChg>
        <pc:picChg chg="add mod ord">
          <ac:chgData name="Hannah Riordan" userId="S::hannah.riordan@det.nsw.edu.au::2705dd74-5708-4bb4-be63-c8f00774f6d3" providerId="AD" clId="Web-{AD5000DA-816D-C27A-D3C7-9C8D667B9C52}" dt="2023-06-29T04:08:36.857" v="115" actId="14100"/>
          <ac:picMkLst>
            <pc:docMk/>
            <pc:sldMk cId="314592883" sldId="272"/>
            <ac:picMk id="7" creationId="{19BDFE3D-878E-07F2-652B-D92C791350F4}"/>
          </ac:picMkLst>
        </pc:picChg>
        <pc:picChg chg="add del mod">
          <ac:chgData name="Hannah Riordan" userId="S::hannah.riordan@det.nsw.edu.au::2705dd74-5708-4bb4-be63-c8f00774f6d3" providerId="AD" clId="Web-{AD5000DA-816D-C27A-D3C7-9C8D667B9C52}" dt="2023-06-29T04:08:38.044" v="117"/>
          <ac:picMkLst>
            <pc:docMk/>
            <pc:sldMk cId="314592883" sldId="272"/>
            <ac:picMk id="9" creationId="{187960FE-6006-E127-5268-E2FD4C3EF354}"/>
          </ac:picMkLst>
        </pc:picChg>
        <pc:picChg chg="del">
          <ac:chgData name="Hannah Riordan" userId="S::hannah.riordan@det.nsw.edu.au::2705dd74-5708-4bb4-be63-c8f00774f6d3" providerId="AD" clId="Web-{AD5000DA-816D-C27A-D3C7-9C8D667B9C52}" dt="2023-06-29T04:08:08.403" v="111"/>
          <ac:picMkLst>
            <pc:docMk/>
            <pc:sldMk cId="314592883" sldId="272"/>
            <ac:picMk id="11" creationId="{407FCDE8-D329-46AD-C0EA-01FA99B5E3D8}"/>
          </ac:picMkLst>
        </pc:picChg>
      </pc:sldChg>
      <pc:sldChg chg="addSp delSp modSp add replId modNotes">
        <pc:chgData name="Hannah Riordan" userId="S::hannah.riordan@det.nsw.edu.au::2705dd74-5708-4bb4-be63-c8f00774f6d3" providerId="AD" clId="Web-{AD5000DA-816D-C27A-D3C7-9C8D667B9C52}" dt="2023-06-29T04:22:04.335" v="297"/>
        <pc:sldMkLst>
          <pc:docMk/>
          <pc:sldMk cId="3567530280" sldId="273"/>
        </pc:sldMkLst>
        <pc:picChg chg="add mod">
          <ac:chgData name="Hannah Riordan" userId="S::hannah.riordan@det.nsw.edu.au::2705dd74-5708-4bb4-be63-c8f00774f6d3" providerId="AD" clId="Web-{AD5000DA-816D-C27A-D3C7-9C8D667B9C52}" dt="2023-06-29T04:20:41.614" v="289" actId="14100"/>
          <ac:picMkLst>
            <pc:docMk/>
            <pc:sldMk cId="3567530280" sldId="273"/>
            <ac:picMk id="3" creationId="{5E85113C-94F3-A32F-A375-67E93876FF1E}"/>
          </ac:picMkLst>
        </pc:picChg>
        <pc:picChg chg="del">
          <ac:chgData name="Hannah Riordan" userId="S::hannah.riordan@det.nsw.edu.au::2705dd74-5708-4bb4-be63-c8f00774f6d3" providerId="AD" clId="Web-{AD5000DA-816D-C27A-D3C7-9C8D667B9C52}" dt="2023-06-29T04:20:26.394" v="285"/>
          <ac:picMkLst>
            <pc:docMk/>
            <pc:sldMk cId="3567530280" sldId="273"/>
            <ac:picMk id="20" creationId="{49A96D22-AE3B-9185-B287-FAD2B5BDD01A}"/>
          </ac:picMkLst>
        </pc:picChg>
      </pc:sldChg>
      <pc:sldChg chg="addSp delSp modSp add replId modNotes">
        <pc:chgData name="Hannah Riordan" userId="S::hannah.riordan@det.nsw.edu.au::2705dd74-5708-4bb4-be63-c8f00774f6d3" providerId="AD" clId="Web-{AD5000DA-816D-C27A-D3C7-9C8D667B9C52}" dt="2023-06-29T04:25:25.060" v="326"/>
        <pc:sldMkLst>
          <pc:docMk/>
          <pc:sldMk cId="3492591084" sldId="274"/>
        </pc:sldMkLst>
        <pc:picChg chg="del">
          <ac:chgData name="Hannah Riordan" userId="S::hannah.riordan@det.nsw.edu.au::2705dd74-5708-4bb4-be63-c8f00774f6d3" providerId="AD" clId="Web-{AD5000DA-816D-C27A-D3C7-9C8D667B9C52}" dt="2023-06-29T04:22:17.945" v="299"/>
          <ac:picMkLst>
            <pc:docMk/>
            <pc:sldMk cId="3492591084" sldId="274"/>
            <ac:picMk id="3" creationId="{5E85113C-94F3-A32F-A375-67E93876FF1E}"/>
          </ac:picMkLst>
        </pc:picChg>
        <pc:picChg chg="add mod">
          <ac:chgData name="Hannah Riordan" userId="S::hannah.riordan@det.nsw.edu.au::2705dd74-5708-4bb4-be63-c8f00774f6d3" providerId="AD" clId="Web-{AD5000DA-816D-C27A-D3C7-9C8D667B9C52}" dt="2023-06-29T04:22:40.758" v="304" actId="14100"/>
          <ac:picMkLst>
            <pc:docMk/>
            <pc:sldMk cId="3492591084" sldId="274"/>
            <ac:picMk id="5" creationId="{5EDF6BE2-2F44-9578-C7B2-7BE11B3CE588}"/>
          </ac:picMkLst>
        </pc:picChg>
      </pc:sldChg>
      <pc:sldChg chg="addSp delSp modSp new mod setBg modNotes">
        <pc:chgData name="Hannah Riordan" userId="S::hannah.riordan@det.nsw.edu.au::2705dd74-5708-4bb4-be63-c8f00774f6d3" providerId="AD" clId="Web-{AD5000DA-816D-C27A-D3C7-9C8D667B9C52}" dt="2023-06-29T06:29:52.587" v="380"/>
        <pc:sldMkLst>
          <pc:docMk/>
          <pc:sldMk cId="3680742089" sldId="275"/>
        </pc:sldMkLst>
        <pc:spChg chg="mo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2" creationId="{3FDCBAE2-7A2E-CA7D-D543-AAD7C96567C6}"/>
          </ac:spMkLst>
        </pc:spChg>
        <pc:spChg chg="mod">
          <ac:chgData name="Hannah Riordan" userId="S::hannah.riordan@det.nsw.edu.au::2705dd74-5708-4bb4-be63-c8f00774f6d3" providerId="AD" clId="Web-{AD5000DA-816D-C27A-D3C7-9C8D667B9C52}" dt="2023-06-29T06:29:30.398" v="376" actId="20577"/>
          <ac:spMkLst>
            <pc:docMk/>
            <pc:sldMk cId="3680742089" sldId="275"/>
            <ac:spMk id="3" creationId="{66B3719F-AA2F-679B-6F9C-A93B409764A2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5:48:34.988" v="343"/>
          <ac:spMkLst>
            <pc:docMk/>
            <pc:sldMk cId="3680742089" sldId="275"/>
            <ac:spMk id="8" creationId="{1BB867FF-FC45-48F7-8104-F89BE54909F1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5:48:34.988" v="343"/>
          <ac:spMkLst>
            <pc:docMk/>
            <pc:sldMk cId="3680742089" sldId="275"/>
            <ac:spMk id="10" creationId="{8BB56887-D0D5-4F0C-9E19-7247EB83C8B7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5:48:34.988" v="343"/>
          <ac:spMkLst>
            <pc:docMk/>
            <pc:sldMk cId="3680742089" sldId="275"/>
            <ac:spMk id="12" creationId="{081E4A58-353D-44AE-B2FC-2A74E2E400F7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14" creationId="{907EF6B7-1338-4443-8C46-6A318D952DFD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15" creationId="{DAAE4CDD-124C-4DCF-9584-B6033B545DD5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16" creationId="{081E4A58-353D-44AE-B2FC-2A74E2E400F7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04" v="374"/>
          <ac:spMkLst>
            <pc:docMk/>
            <pc:sldMk cId="3680742089" sldId="275"/>
            <ac:spMk id="21" creationId="{C2554CA6-288E-4202-BC52-2E5A8F0C0AED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04" v="374"/>
          <ac:spMkLst>
            <pc:docMk/>
            <pc:sldMk cId="3680742089" sldId="275"/>
            <ac:spMk id="23" creationId="{B10BB131-AC8E-4A8E-A5D1-36260F720C3B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04" v="374"/>
          <ac:spMkLst>
            <pc:docMk/>
            <pc:sldMk cId="3680742089" sldId="275"/>
            <ac:spMk id="25" creationId="{5B7778FC-632E-4DCA-A7CB-0D7731CCF970}"/>
          </ac:spMkLst>
        </pc:spChg>
        <pc:spChg chg="add del">
          <ac:chgData name="Hannah Riordan" userId="S::hannah.riordan@det.nsw.edu.au::2705dd74-5708-4bb4-be63-c8f00774f6d3" providerId="AD" clId="Web-{AD5000DA-816D-C27A-D3C7-9C8D667B9C52}" dt="2023-06-29T06:29:19.304" v="374"/>
          <ac:spMkLst>
            <pc:docMk/>
            <pc:sldMk cId="3680742089" sldId="275"/>
            <ac:spMk id="27" creationId="{FA23A907-97FB-4A8F-880A-DD77401C4296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29" creationId="{9F835A99-04AC-494A-A572-AFE8413CC938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0" creationId="{1709F1D5-B0F1-4714-A239-E5B61C161915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1" creationId="{7B786209-1B0B-4CA9-9BDD-F7327066A84D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2" creationId="{228FB460-D3FF-4440-A020-05982A09E517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3" creationId="{2D2964BB-484D-45AE-AD66-D407D0629652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4" creationId="{14847E93-7DC1-4D4B-8829-B19AA7137C50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5" creationId="{6691AC69-A76E-4DAB-B565-468B6B87ACF3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9:19.335" v="375"/>
          <ac:spMkLst>
            <pc:docMk/>
            <pc:sldMk cId="3680742089" sldId="275"/>
            <ac:spMk id="36" creationId="{5566D6E1-03A1-4D73-A4E0-35D74D568A04}"/>
          </ac:spMkLst>
        </pc:spChg>
      </pc:sldChg>
      <pc:sldChg chg="addSp delSp modSp new mod setBg">
        <pc:chgData name="Hannah Riordan" userId="S::hannah.riordan@det.nsw.edu.au::2705dd74-5708-4bb4-be63-c8f00774f6d3" providerId="AD" clId="Web-{AD5000DA-816D-C27A-D3C7-9C8D667B9C52}" dt="2023-06-29T06:28:35.286" v="372"/>
        <pc:sldMkLst>
          <pc:docMk/>
          <pc:sldMk cId="2294168930" sldId="276"/>
        </pc:sldMkLst>
        <pc:spChg chg="mod">
          <ac:chgData name="Hannah Riordan" userId="S::hannah.riordan@det.nsw.edu.au::2705dd74-5708-4bb4-be63-c8f00774f6d3" providerId="AD" clId="Web-{AD5000DA-816D-C27A-D3C7-9C8D667B9C52}" dt="2023-06-29T06:28:32.818" v="371" actId="20577"/>
          <ac:spMkLst>
            <pc:docMk/>
            <pc:sldMk cId="2294168930" sldId="276"/>
            <ac:spMk id="2" creationId="{83AF50BF-DA9C-33FA-F997-CB568276E88B}"/>
          </ac:spMkLst>
        </pc:spChg>
        <pc:spChg chg="del mod">
          <ac:chgData name="Hannah Riordan" userId="S::hannah.riordan@det.nsw.edu.au::2705dd74-5708-4bb4-be63-c8f00774f6d3" providerId="AD" clId="Web-{AD5000DA-816D-C27A-D3C7-9C8D667B9C52}" dt="2023-06-29T06:28:35.286" v="372"/>
          <ac:spMkLst>
            <pc:docMk/>
            <pc:sldMk cId="2294168930" sldId="276"/>
            <ac:spMk id="3" creationId="{6F10FA36-0844-97E2-CEB7-36C09C8041D5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8:16.317" v="360"/>
          <ac:spMkLst>
            <pc:docMk/>
            <pc:sldMk cId="2294168930" sldId="276"/>
            <ac:spMk id="8" creationId="{907EF6B7-1338-4443-8C46-6A318D952DFD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8:16.317" v="360"/>
          <ac:spMkLst>
            <pc:docMk/>
            <pc:sldMk cId="2294168930" sldId="276"/>
            <ac:spMk id="10" creationId="{DAAE4CDD-124C-4DCF-9584-B6033B545DD5}"/>
          </ac:spMkLst>
        </pc:spChg>
        <pc:spChg chg="add">
          <ac:chgData name="Hannah Riordan" userId="S::hannah.riordan@det.nsw.edu.au::2705dd74-5708-4bb4-be63-c8f00774f6d3" providerId="AD" clId="Web-{AD5000DA-816D-C27A-D3C7-9C8D667B9C52}" dt="2023-06-29T06:28:16.317" v="360"/>
          <ac:spMkLst>
            <pc:docMk/>
            <pc:sldMk cId="2294168930" sldId="276"/>
            <ac:spMk id="12" creationId="{081E4A58-353D-44AE-B2FC-2A74E2E400F7}"/>
          </ac:spMkLst>
        </pc:spChg>
      </pc:sldChg>
    </pc:docChg>
  </pc:docChgLst>
  <pc:docChgLst>
    <pc:chgData name="Hannah Riordan" userId="S::hannah.riordan@det.nsw.edu.au::2705dd74-5708-4bb4-be63-c8f00774f6d3" providerId="AD" clId="Web-{AE87964C-B6C1-30DB-C965-02DDAF712796}"/>
    <pc:docChg chg="addSld modSld">
      <pc:chgData name="Hannah Riordan" userId="S::hannah.riordan@det.nsw.edu.au::2705dd74-5708-4bb4-be63-c8f00774f6d3" providerId="AD" clId="Web-{AE87964C-B6C1-30DB-C965-02DDAF712796}" dt="2023-06-22T06:39:48.723" v="35" actId="14100"/>
      <pc:docMkLst>
        <pc:docMk/>
      </pc:docMkLst>
      <pc:sldChg chg="modSp">
        <pc:chgData name="Hannah Riordan" userId="S::hannah.riordan@det.nsw.edu.au::2705dd74-5708-4bb4-be63-c8f00774f6d3" providerId="AD" clId="Web-{AE87964C-B6C1-30DB-C965-02DDAF712796}" dt="2023-06-22T06:20:54.702" v="1" actId="688"/>
        <pc:sldMkLst>
          <pc:docMk/>
          <pc:sldMk cId="3449758956" sldId="260"/>
        </pc:sldMkLst>
        <pc:spChg chg="ord">
          <ac:chgData name="Hannah Riordan" userId="S::hannah.riordan@det.nsw.edu.au::2705dd74-5708-4bb4-be63-c8f00774f6d3" providerId="AD" clId="Web-{AE87964C-B6C1-30DB-C965-02DDAF712796}" dt="2023-06-22T06:20:50.155" v="0"/>
          <ac:spMkLst>
            <pc:docMk/>
            <pc:sldMk cId="3449758956" sldId="260"/>
            <ac:spMk id="8" creationId="{C2554CA6-288E-4202-BC52-2E5A8F0C0AED}"/>
          </ac:spMkLst>
        </pc:spChg>
        <pc:picChg chg="mod">
          <ac:chgData name="Hannah Riordan" userId="S::hannah.riordan@det.nsw.edu.au::2705dd74-5708-4bb4-be63-c8f00774f6d3" providerId="AD" clId="Web-{AE87964C-B6C1-30DB-C965-02DDAF712796}" dt="2023-06-22T06:20:54.702" v="1" actId="688"/>
          <ac:picMkLst>
            <pc:docMk/>
            <pc:sldMk cId="3449758956" sldId="260"/>
            <ac:picMk id="6" creationId="{B1FC1637-AC37-CBDE-D985-A2F3A752AF01}"/>
          </ac:picMkLst>
        </pc:picChg>
      </pc:sldChg>
      <pc:sldChg chg="new">
        <pc:chgData name="Hannah Riordan" userId="S::hannah.riordan@det.nsw.edu.au::2705dd74-5708-4bb4-be63-c8f00774f6d3" providerId="AD" clId="Web-{AE87964C-B6C1-30DB-C965-02DDAF712796}" dt="2023-06-22T06:21:02.093" v="2"/>
        <pc:sldMkLst>
          <pc:docMk/>
          <pc:sldMk cId="4287837046" sldId="262"/>
        </pc:sldMkLst>
      </pc:sldChg>
      <pc:sldChg chg="addSp delSp modSp add replId">
        <pc:chgData name="Hannah Riordan" userId="S::hannah.riordan@det.nsw.edu.au::2705dd74-5708-4bb4-be63-c8f00774f6d3" providerId="AD" clId="Web-{AE87964C-B6C1-30DB-C965-02DDAF712796}" dt="2023-06-22T06:24:01.981" v="7" actId="14100"/>
        <pc:sldMkLst>
          <pc:docMk/>
          <pc:sldMk cId="2059029763" sldId="263"/>
        </pc:sldMkLst>
        <pc:spChg chg="add del mod">
          <ac:chgData name="Hannah Riordan" userId="S::hannah.riordan@det.nsw.edu.au::2705dd74-5708-4bb4-be63-c8f00774f6d3" providerId="AD" clId="Web-{AE87964C-B6C1-30DB-C965-02DDAF712796}" dt="2023-06-22T06:23:54.903" v="5"/>
          <ac:spMkLst>
            <pc:docMk/>
            <pc:sldMk cId="2059029763" sldId="263"/>
            <ac:spMk id="5" creationId="{4F75720A-4EBC-4D28-11C0-0B63115EBE99}"/>
          </ac:spMkLst>
        </pc:spChg>
        <pc:picChg chg="del">
          <ac:chgData name="Hannah Riordan" userId="S::hannah.riordan@det.nsw.edu.au::2705dd74-5708-4bb4-be63-c8f00774f6d3" providerId="AD" clId="Web-{AE87964C-B6C1-30DB-C965-02DDAF712796}" dt="2023-06-22T06:23:49.231" v="4"/>
          <ac:picMkLst>
            <pc:docMk/>
            <pc:sldMk cId="2059029763" sldId="263"/>
            <ac:picMk id="4" creationId="{65890BDA-0B85-C00B-BF51-E6D8BCD677CC}"/>
          </ac:picMkLst>
        </pc:picChg>
        <pc:picChg chg="add mod ord">
          <ac:chgData name="Hannah Riordan" userId="S::hannah.riordan@det.nsw.edu.au::2705dd74-5708-4bb4-be63-c8f00774f6d3" providerId="AD" clId="Web-{AE87964C-B6C1-30DB-C965-02DDAF712796}" dt="2023-06-22T06:24:01.981" v="7" actId="14100"/>
          <ac:picMkLst>
            <pc:docMk/>
            <pc:sldMk cId="2059029763" sldId="263"/>
            <ac:picMk id="7" creationId="{8AF488B6-30C2-1F6B-3F9A-C6AC6F258777}"/>
          </ac:picMkLst>
        </pc:picChg>
      </pc:sldChg>
      <pc:sldChg chg="addSp delSp modSp add replId">
        <pc:chgData name="Hannah Riordan" userId="S::hannah.riordan@det.nsw.edu.au::2705dd74-5708-4bb4-be63-c8f00774f6d3" providerId="AD" clId="Web-{AE87964C-B6C1-30DB-C965-02DDAF712796}" dt="2023-06-22T06:30:19.134" v="17" actId="1076"/>
        <pc:sldMkLst>
          <pc:docMk/>
          <pc:sldMk cId="1386481135" sldId="264"/>
        </pc:sldMkLst>
        <pc:spChg chg="add mod">
          <ac:chgData name="Hannah Riordan" userId="S::hannah.riordan@det.nsw.edu.au::2705dd74-5708-4bb4-be63-c8f00774f6d3" providerId="AD" clId="Web-{AE87964C-B6C1-30DB-C965-02DDAF712796}" dt="2023-06-22T06:30:15.024" v="16"/>
          <ac:spMkLst>
            <pc:docMk/>
            <pc:sldMk cId="1386481135" sldId="264"/>
            <ac:spMk id="5" creationId="{CD4E55AE-CAE6-5544-66A7-0330E0F6501A}"/>
          </ac:spMkLst>
        </pc:spChg>
        <pc:picChg chg="add mod modCrop">
          <ac:chgData name="Hannah Riordan" userId="S::hannah.riordan@det.nsw.edu.au::2705dd74-5708-4bb4-be63-c8f00774f6d3" providerId="AD" clId="Web-{AE87964C-B6C1-30DB-C965-02DDAF712796}" dt="2023-06-22T06:30:19.134" v="17" actId="1076"/>
          <ac:picMkLst>
            <pc:docMk/>
            <pc:sldMk cId="1386481135" sldId="264"/>
            <ac:picMk id="3" creationId="{5D03EF33-A797-F38C-D15B-E4EF0BD5BFFF}"/>
          </ac:picMkLst>
        </pc:picChg>
        <pc:picChg chg="del">
          <ac:chgData name="Hannah Riordan" userId="S::hannah.riordan@det.nsw.edu.au::2705dd74-5708-4bb4-be63-c8f00774f6d3" providerId="AD" clId="Web-{AE87964C-B6C1-30DB-C965-02DDAF712796}" dt="2023-06-22T06:30:15.024" v="16"/>
          <ac:picMkLst>
            <pc:docMk/>
            <pc:sldMk cId="1386481135" sldId="264"/>
            <ac:picMk id="7" creationId="{8AF488B6-30C2-1F6B-3F9A-C6AC6F258777}"/>
          </ac:picMkLst>
        </pc:picChg>
      </pc:sldChg>
      <pc:sldChg chg="addSp delSp modSp add replId">
        <pc:chgData name="Hannah Riordan" userId="S::hannah.riordan@det.nsw.edu.au::2705dd74-5708-4bb4-be63-c8f00774f6d3" providerId="AD" clId="Web-{AE87964C-B6C1-30DB-C965-02DDAF712796}" dt="2023-06-22T06:32:05.908" v="24" actId="14100"/>
        <pc:sldMkLst>
          <pc:docMk/>
          <pc:sldMk cId="3090989955" sldId="265"/>
        </pc:sldMkLst>
        <pc:spChg chg="add del mod">
          <ac:chgData name="Hannah Riordan" userId="S::hannah.riordan@det.nsw.edu.au::2705dd74-5708-4bb4-be63-c8f00774f6d3" providerId="AD" clId="Web-{AE87964C-B6C1-30DB-C965-02DDAF712796}" dt="2023-06-22T06:31:43.812" v="19"/>
          <ac:spMkLst>
            <pc:docMk/>
            <pc:sldMk cId="3090989955" sldId="265"/>
            <ac:spMk id="4" creationId="{B3A3052F-AB50-E5BB-6707-F2646387DFED}"/>
          </ac:spMkLst>
        </pc:spChg>
        <pc:picChg chg="add mod ord modCrop">
          <ac:chgData name="Hannah Riordan" userId="S::hannah.riordan@det.nsw.edu.au::2705dd74-5708-4bb4-be63-c8f00774f6d3" providerId="AD" clId="Web-{AE87964C-B6C1-30DB-C965-02DDAF712796}" dt="2023-06-22T06:32:05.908" v="24" actId="14100"/>
          <ac:picMkLst>
            <pc:docMk/>
            <pc:sldMk cId="3090989955" sldId="265"/>
            <ac:picMk id="5" creationId="{D030F34E-FEF1-A206-87EA-73E843E63371}"/>
          </ac:picMkLst>
        </pc:picChg>
        <pc:picChg chg="del">
          <ac:chgData name="Hannah Riordan" userId="S::hannah.riordan@det.nsw.edu.au::2705dd74-5708-4bb4-be63-c8f00774f6d3" providerId="AD" clId="Web-{AE87964C-B6C1-30DB-C965-02DDAF712796}" dt="2023-06-22T06:31:41.312" v="18"/>
          <ac:picMkLst>
            <pc:docMk/>
            <pc:sldMk cId="3090989955" sldId="265"/>
            <ac:picMk id="7" creationId="{8AF488B6-30C2-1F6B-3F9A-C6AC6F258777}"/>
          </ac:picMkLst>
        </pc:picChg>
      </pc:sldChg>
      <pc:sldChg chg="addSp delSp modSp add replId">
        <pc:chgData name="Hannah Riordan" userId="S::hannah.riordan@det.nsw.edu.au::2705dd74-5708-4bb4-be63-c8f00774f6d3" providerId="AD" clId="Web-{AE87964C-B6C1-30DB-C965-02DDAF712796}" dt="2023-06-22T06:36:45.053" v="30" actId="14100"/>
        <pc:sldMkLst>
          <pc:docMk/>
          <pc:sldMk cId="577369259" sldId="266"/>
        </pc:sldMkLst>
        <pc:spChg chg="add del mod">
          <ac:chgData name="Hannah Riordan" userId="S::hannah.riordan@det.nsw.edu.au::2705dd74-5708-4bb4-be63-c8f00774f6d3" providerId="AD" clId="Web-{AE87964C-B6C1-30DB-C965-02DDAF712796}" dt="2023-06-22T06:36:15.738" v="27"/>
          <ac:spMkLst>
            <pc:docMk/>
            <pc:sldMk cId="577369259" sldId="266"/>
            <ac:spMk id="4" creationId="{010598DF-2777-D320-8A4B-3F7479DC4B1E}"/>
          </ac:spMkLst>
        </pc:spChg>
        <pc:picChg chg="del">
          <ac:chgData name="Hannah Riordan" userId="S::hannah.riordan@det.nsw.edu.au::2705dd74-5708-4bb4-be63-c8f00774f6d3" providerId="AD" clId="Web-{AE87964C-B6C1-30DB-C965-02DDAF712796}" dt="2023-06-22T06:35:43.830" v="26"/>
          <ac:picMkLst>
            <pc:docMk/>
            <pc:sldMk cId="577369259" sldId="266"/>
            <ac:picMk id="5" creationId="{D030F34E-FEF1-A206-87EA-73E843E63371}"/>
          </ac:picMkLst>
        </pc:picChg>
        <pc:picChg chg="add mod ord">
          <ac:chgData name="Hannah Riordan" userId="S::hannah.riordan@det.nsw.edu.au::2705dd74-5708-4bb4-be63-c8f00774f6d3" providerId="AD" clId="Web-{AE87964C-B6C1-30DB-C965-02DDAF712796}" dt="2023-06-22T06:36:45.053" v="30" actId="14100"/>
          <ac:picMkLst>
            <pc:docMk/>
            <pc:sldMk cId="577369259" sldId="266"/>
            <ac:picMk id="7" creationId="{D6C5C33C-293C-E793-2EEC-840FED158FF3}"/>
          </ac:picMkLst>
        </pc:picChg>
      </pc:sldChg>
      <pc:sldChg chg="addSp delSp modSp add replId">
        <pc:chgData name="Hannah Riordan" userId="S::hannah.riordan@det.nsw.edu.au::2705dd74-5708-4bb4-be63-c8f00774f6d3" providerId="AD" clId="Web-{AE87964C-B6C1-30DB-C965-02DDAF712796}" dt="2023-06-22T06:39:48.723" v="35" actId="14100"/>
        <pc:sldMkLst>
          <pc:docMk/>
          <pc:sldMk cId="2142745821" sldId="267"/>
        </pc:sldMkLst>
        <pc:spChg chg="add del mod">
          <ac:chgData name="Hannah Riordan" userId="S::hannah.riordan@det.nsw.edu.au::2705dd74-5708-4bb4-be63-c8f00774f6d3" providerId="AD" clId="Web-{AE87964C-B6C1-30DB-C965-02DDAF712796}" dt="2023-06-22T06:39:45.910" v="33"/>
          <ac:spMkLst>
            <pc:docMk/>
            <pc:sldMk cId="2142745821" sldId="267"/>
            <ac:spMk id="4" creationId="{52AFA2C6-9060-4672-51E7-E4EBC0AE12D2}"/>
          </ac:spMkLst>
        </pc:spChg>
        <pc:picChg chg="add mod ord">
          <ac:chgData name="Hannah Riordan" userId="S::hannah.riordan@det.nsw.edu.au::2705dd74-5708-4bb4-be63-c8f00774f6d3" providerId="AD" clId="Web-{AE87964C-B6C1-30DB-C965-02DDAF712796}" dt="2023-06-22T06:39:48.723" v="35" actId="14100"/>
          <ac:picMkLst>
            <pc:docMk/>
            <pc:sldMk cId="2142745821" sldId="267"/>
            <ac:picMk id="5" creationId="{69D248A2-328C-E45A-C819-58236470AC9B}"/>
          </ac:picMkLst>
        </pc:picChg>
        <pc:picChg chg="del">
          <ac:chgData name="Hannah Riordan" userId="S::hannah.riordan@det.nsw.edu.au::2705dd74-5708-4bb4-be63-c8f00774f6d3" providerId="AD" clId="Web-{AE87964C-B6C1-30DB-C965-02DDAF712796}" dt="2023-06-22T06:39:43.519" v="32"/>
          <ac:picMkLst>
            <pc:docMk/>
            <pc:sldMk cId="2142745821" sldId="267"/>
            <ac:picMk id="7" creationId="{D6C5C33C-293C-E793-2EEC-840FED158F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C66D-5297-43BB-B145-D1A5DCC2780E}" type="datetimeFigureOut"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94FF1-7CAD-4532-9CE3-F6106B0C14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5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Opening Discussion – </a:t>
            </a:r>
            <a:r>
              <a:rPr lang="en-US" b="1" i="1" dirty="0"/>
              <a:t>Our differences are what makes us unique and beautiful? </a:t>
            </a:r>
            <a:r>
              <a:rPr lang="en-US" b="1" dirty="0"/>
              <a:t> (5-10mins)</a:t>
            </a:r>
            <a:endParaRPr lang="en-US" dirty="0"/>
          </a:p>
          <a:p>
            <a:r>
              <a:rPr lang="en-US" dirty="0"/>
              <a:t>Explain to students that today the class will be discussing the important topics of </a:t>
            </a:r>
            <a:r>
              <a:rPr lang="en-US" b="1" dirty="0"/>
              <a:t>diversity </a:t>
            </a:r>
            <a:r>
              <a:rPr lang="en-US" dirty="0"/>
              <a:t>and </a:t>
            </a:r>
            <a:r>
              <a:rPr lang="en-US" b="1" dirty="0"/>
              <a:t>racism</a:t>
            </a:r>
            <a:r>
              <a:rPr lang="en-US" dirty="0"/>
              <a:t>. Gauge student understanding and connections to the topic though some brief questioning or a show of hands indicating who has heard these words before. </a:t>
            </a:r>
            <a:endParaRPr lang="en-US" dirty="0">
              <a:cs typeface="Calibri"/>
            </a:endParaRPr>
          </a:p>
          <a:p>
            <a:r>
              <a:rPr lang="en-US" dirty="0"/>
              <a:t>Remind students to be </a:t>
            </a:r>
            <a:r>
              <a:rPr lang="en-US" b="1" dirty="0"/>
              <a:t>respectful</a:t>
            </a:r>
            <a:r>
              <a:rPr lang="en-US" dirty="0"/>
              <a:t> and </a:t>
            </a:r>
            <a:r>
              <a:rPr lang="en-US" b="1" dirty="0"/>
              <a:t>steer responses away from personal experiences or individual people. </a:t>
            </a:r>
            <a:endParaRPr lang="en-US" b="1">
              <a:cs typeface="Calibri"/>
            </a:endParaRPr>
          </a:p>
          <a:p>
            <a:endParaRPr lang="en-US" b="1" dirty="0">
              <a:cs typeface="Calibri"/>
            </a:endParaRPr>
          </a:p>
          <a:p>
            <a:r>
              <a:rPr lang="en-US" dirty="0"/>
              <a:t>Follow on with a 5min discussion using the following prompts: </a:t>
            </a:r>
            <a:endParaRPr lang="en-US" dirty="0">
              <a:cs typeface="Calibri"/>
            </a:endParaRPr>
          </a:p>
          <a:p>
            <a:endParaRPr lang="en-US" dirty="0"/>
          </a:p>
          <a:p>
            <a:pPr marL="342900" lvl="1" indent="-342900">
              <a:buChar char="•"/>
            </a:pPr>
            <a:r>
              <a:rPr lang="en-US"/>
              <a:t>What makes each of us special and unique?</a:t>
            </a:r>
          </a:p>
          <a:p>
            <a:pPr marL="342900" lvl="1" indent="-342900">
              <a:buChar char="•"/>
            </a:pPr>
            <a:r>
              <a:rPr lang="en-US"/>
              <a:t>How do you feel when someone is mean or unkind to you?</a:t>
            </a:r>
          </a:p>
          <a:p>
            <a:pPr marL="342900" lvl="1" indent="-342900">
              <a:buChar char="•"/>
            </a:pPr>
            <a:r>
              <a:rPr lang="en-US"/>
              <a:t>Have you ever seen someone being treated unfairly? How did it make you feel?</a:t>
            </a:r>
          </a:p>
          <a:p>
            <a:pPr marL="342900" lvl="1" indent="-342900">
              <a:buChar char="•"/>
            </a:pPr>
            <a:r>
              <a:rPr lang="en-US"/>
              <a:t>Why is it important to be kind to everyone?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Working in an office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/>
              <a:t>Describe what is in the picture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How is it similar or different to the other pictures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06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Cultural celebration/performance at school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Describe what is in the picture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How is it similar or different to the other pictures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6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Reiterate to students that our differences are what makes our world beautiful.</a:t>
            </a:r>
          </a:p>
          <a:p>
            <a:endParaRPr lang="en-US" dirty="0"/>
          </a:p>
          <a:p>
            <a:r>
              <a:rPr lang="en-US"/>
              <a:t>Introduce the concept of racism as when </a:t>
            </a:r>
            <a:r>
              <a:rPr lang="en-US" i="1" dirty="0"/>
              <a:t>people treat others badly or unfairly because of the </a:t>
            </a:r>
            <a:r>
              <a:rPr lang="en-US" i="1" dirty="0" err="1"/>
              <a:t>colour</a:t>
            </a:r>
            <a:r>
              <a:rPr lang="en-US" i="1" dirty="0"/>
              <a:t> of their skin or where they come from. It's important to be kind to everyone and treat them with respect, no matter what they look like.</a:t>
            </a: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1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activity, students draw or list features about themselves that makes them </a:t>
            </a:r>
            <a:r>
              <a:rPr lang="en-US" b="1" dirty="0"/>
              <a:t>unique</a:t>
            </a:r>
            <a:r>
              <a:rPr lang="en-US" dirty="0"/>
              <a:t>. Encourage students to think about what makes them special, such as; their hobbies, talents, family, </a:t>
            </a:r>
            <a:r>
              <a:rPr lang="en-US" err="1"/>
              <a:t>favourite</a:t>
            </a:r>
            <a:r>
              <a:rPr lang="en-US" dirty="0"/>
              <a:t> things and interests. </a:t>
            </a:r>
            <a:endParaRPr lang="en-US"/>
          </a:p>
          <a:p>
            <a:endParaRPr lang="en-US" dirty="0"/>
          </a:p>
          <a:p>
            <a:r>
              <a:rPr lang="en-US" dirty="0"/>
              <a:t>After completing their worksheets, invite students to share and explain their artwork with a friend or partner, asking students to consider: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/>
              <a:t>How are they different?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How are they the same? 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Can you find anyone with exactly the same answers as you?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Caring for animals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Describe what is in the picture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How is it similar or different to the other pictures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What connections can you make?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6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Growing food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/>
              <a:t>Describe what is in the picture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How is it similar or different to the other pictures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25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Chefs at a </a:t>
            </a:r>
            <a:r>
              <a:rPr lang="en-US" dirty="0" err="1">
                <a:ea typeface="Calibri"/>
                <a:cs typeface="Calibri"/>
              </a:rPr>
              <a:t>resturant</a:t>
            </a:r>
            <a:r>
              <a:rPr lang="en-US" dirty="0">
                <a:ea typeface="Calibri"/>
                <a:cs typeface="Calibri"/>
              </a:rPr>
              <a:t> 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Describe what is in the picture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How is it similar or different to the other pictures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3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Playing with siblings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/>
              <a:t>Describe what is in the picture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How is it similar or different to the other pictures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65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Learning at school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/>
              <a:t>Describe what is in the picture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How is it similar or different to the other pictures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2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Playing on the playground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/>
              <a:t>Describe what is in the picture</a:t>
            </a:r>
          </a:p>
          <a:p>
            <a:pPr marL="171450" indent="-171450">
              <a:buFont typeface="Calibri,Sans-Serif"/>
              <a:buChar char="-"/>
            </a:pPr>
            <a:r>
              <a:rPr lang="en-US"/>
              <a:t>How is it similar or different to the other pictures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40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At recess and lunchtime</a:t>
            </a:r>
          </a:p>
          <a:p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Describe what is in the picture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How is it similar or different to the other pictures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What connections can you make?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4FF1-7CAD-4532-9CE3-F6106B0C143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1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en-US" b="1" dirty="0">
                <a:latin typeface="Aharoni"/>
                <a:cs typeface="Calibri Light"/>
              </a:rPr>
              <a:t>What is Racism?</a:t>
            </a:r>
            <a:endParaRPr lang="en-US" b="1" dirty="0">
              <a:latin typeface="Aharon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Stage 1-3 LS</a:t>
            </a:r>
            <a:endParaRPr lang="en-US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43676AF8-BFE9-8A76-AF99-A67BDAECB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88966" y="2112391"/>
            <a:ext cx="5532407" cy="3682765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B6F46C-CD88-6089-3EEA-431D5F527D92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</p:spTree>
    <p:extLst>
      <p:ext uri="{BB962C8B-B14F-4D97-AF65-F5344CB8AC3E}">
        <p14:creationId xmlns:p14="http://schemas.microsoft.com/office/powerpoint/2010/main" val="205902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407FCDE8-D329-46AD-C0EA-01FA99B5E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65485" y="2141927"/>
            <a:ext cx="5264351" cy="350307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4446E6-416D-6AC9-B829-1D0AEA7016E1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</p:spTree>
    <p:extLst>
      <p:ext uri="{BB962C8B-B14F-4D97-AF65-F5344CB8AC3E}">
        <p14:creationId xmlns:p14="http://schemas.microsoft.com/office/powerpoint/2010/main" val="309098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E8F64A54-45BB-28F6-E68A-DF544DAB1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53" y="2112391"/>
            <a:ext cx="5302369" cy="35389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102FCB-FC46-F65C-119E-F70F7B354CC8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</p:spTree>
    <p:extLst>
      <p:ext uri="{BB962C8B-B14F-4D97-AF65-F5344CB8AC3E}">
        <p14:creationId xmlns:p14="http://schemas.microsoft.com/office/powerpoint/2010/main" val="1386481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8" descr="A picture containing clothing, person, human face, smile&#10;&#10;Description automatically generated">
            <a:extLst>
              <a:ext uri="{FF2B5EF4-FFF2-40B4-BE49-F238E27FC236}">
                <a16:creationId xmlns:a16="http://schemas.microsoft.com/office/drawing/2014/main" id="{19BDFE3D-878E-07F2-652B-D92C79135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8325" y="2054882"/>
            <a:ext cx="5589916" cy="3697142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323203-DE3A-F8A9-50F2-D44A9882EBD4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</p:spTree>
    <p:extLst>
      <p:ext uri="{BB962C8B-B14F-4D97-AF65-F5344CB8AC3E}">
        <p14:creationId xmlns:p14="http://schemas.microsoft.com/office/powerpoint/2010/main" val="31459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5CB5C211-6F92-6EBD-3A3B-28E285EEC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65485" y="2026908"/>
            <a:ext cx="5307483" cy="353182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89A1AE-F66B-6FB1-9543-83BFA44FC560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</p:spTree>
    <p:extLst>
      <p:ext uri="{BB962C8B-B14F-4D97-AF65-F5344CB8AC3E}">
        <p14:creationId xmlns:p14="http://schemas.microsoft.com/office/powerpoint/2010/main" val="57736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FC501-4300-2C8B-E83A-6BD578B6E903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49A96D22-AE3B-9185-B287-FAD2B5BDD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53" y="2126769"/>
            <a:ext cx="5216105" cy="3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5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FC501-4300-2C8B-E83A-6BD578B6E903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E85113C-94F3-A32F-A375-67E93876F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53" y="2054882"/>
            <a:ext cx="5331123" cy="353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30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FC501-4300-2C8B-E83A-6BD578B6E903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EDF6BE2-2F44-9578-C7B2-7BE11B3CE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966" y="1968618"/>
            <a:ext cx="5403012" cy="35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9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6CDDA-B943-15D2-C0A0-80DAB31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/>
                <a:cs typeface="Calibri Light"/>
              </a:rPr>
              <a:t>Activity 04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EAB8-AEA8-559D-BEF4-5E13C389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71" y="2878315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latin typeface="Avenir Next LT Pro"/>
                <a:cs typeface="Segoe UI"/>
              </a:rPr>
              <a:t>Understanding Racism</a:t>
            </a:r>
          </a:p>
        </p:txBody>
      </p:sp>
    </p:spTree>
    <p:extLst>
      <p:ext uri="{BB962C8B-B14F-4D97-AF65-F5344CB8AC3E}">
        <p14:creationId xmlns:p14="http://schemas.microsoft.com/office/powerpoint/2010/main" val="413611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CBAE2-7A2E-CA7D-D543-AAD7C965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Aharoni"/>
                <a:cs typeface="Calibri Light"/>
              </a:rPr>
              <a:t>Understanding Racism </a:t>
            </a:r>
            <a:endParaRPr lang="en-US" sz="4000" b="1" dirty="0">
              <a:solidFill>
                <a:srgbClr val="FFFFFF"/>
              </a:solidFill>
              <a:latin typeface="Aharoni"/>
            </a:endParaRPr>
          </a:p>
        </p:txBody>
      </p:sp>
      <p:sp>
        <p:nvSpPr>
          <p:cNvPr id="34" name="Freeform: Shape 2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2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3719F-AA2F-679B-6F9C-A93B4097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Avenir Next LT Pro"/>
                <a:ea typeface="+mn-lt"/>
                <a:cs typeface="+mn-lt"/>
              </a:rPr>
              <a:t>Racism is when people treat others </a:t>
            </a:r>
            <a:r>
              <a:rPr lang="en-US" b="1" dirty="0">
                <a:latin typeface="Avenir Next LT Pro"/>
                <a:ea typeface="+mn-lt"/>
                <a:cs typeface="+mn-lt"/>
              </a:rPr>
              <a:t>badly </a:t>
            </a:r>
            <a:r>
              <a:rPr lang="en-US" dirty="0">
                <a:latin typeface="Avenir Next LT Pro"/>
                <a:ea typeface="+mn-lt"/>
                <a:cs typeface="+mn-lt"/>
              </a:rPr>
              <a:t>or </a:t>
            </a:r>
            <a:r>
              <a:rPr lang="en-US" b="1" dirty="0">
                <a:latin typeface="Avenir Next LT Pro"/>
                <a:ea typeface="+mn-lt"/>
                <a:cs typeface="+mn-lt"/>
              </a:rPr>
              <a:t>unfairly</a:t>
            </a:r>
            <a:r>
              <a:rPr lang="en-US" dirty="0">
                <a:latin typeface="Avenir Next LT Pro"/>
                <a:ea typeface="+mn-lt"/>
                <a:cs typeface="+mn-lt"/>
              </a:rPr>
              <a:t> because of the </a:t>
            </a:r>
            <a:r>
              <a:rPr lang="en-US" b="1" err="1">
                <a:latin typeface="Avenir Next LT Pro"/>
                <a:ea typeface="+mn-lt"/>
                <a:cs typeface="+mn-lt"/>
              </a:rPr>
              <a:t>colour</a:t>
            </a:r>
            <a:r>
              <a:rPr lang="en-US" b="1" dirty="0">
                <a:latin typeface="Avenir Next LT Pro"/>
                <a:ea typeface="+mn-lt"/>
                <a:cs typeface="+mn-lt"/>
              </a:rPr>
              <a:t> of their skin</a:t>
            </a:r>
            <a:r>
              <a:rPr lang="en-US" dirty="0">
                <a:latin typeface="Avenir Next LT Pro"/>
                <a:ea typeface="+mn-lt"/>
                <a:cs typeface="+mn-lt"/>
              </a:rPr>
              <a:t> or </a:t>
            </a:r>
            <a:r>
              <a:rPr lang="en-US" b="1" dirty="0">
                <a:latin typeface="Avenir Next LT Pro"/>
                <a:ea typeface="+mn-lt"/>
                <a:cs typeface="+mn-lt"/>
              </a:rPr>
              <a:t>where they come from</a:t>
            </a:r>
            <a:r>
              <a:rPr lang="en-US" dirty="0">
                <a:latin typeface="Avenir Next LT Pro"/>
                <a:ea typeface="+mn-lt"/>
                <a:cs typeface="+mn-lt"/>
              </a:rPr>
              <a:t>. It's important to be </a:t>
            </a:r>
            <a:r>
              <a:rPr lang="en-US" b="1" dirty="0">
                <a:latin typeface="Avenir Next LT Pro"/>
                <a:ea typeface="+mn-lt"/>
                <a:cs typeface="+mn-lt"/>
              </a:rPr>
              <a:t>kind</a:t>
            </a:r>
            <a:r>
              <a:rPr lang="en-US" dirty="0">
                <a:latin typeface="Avenir Next LT Pro"/>
                <a:ea typeface="+mn-lt"/>
                <a:cs typeface="+mn-lt"/>
              </a:rPr>
              <a:t> to everyone and treat them with </a:t>
            </a:r>
            <a:r>
              <a:rPr lang="en-US" b="1" dirty="0">
                <a:latin typeface="Avenir Next LT Pro"/>
                <a:ea typeface="+mn-lt"/>
                <a:cs typeface="+mn-lt"/>
              </a:rPr>
              <a:t>respect</a:t>
            </a:r>
            <a:r>
              <a:rPr lang="en-US" dirty="0">
                <a:latin typeface="Avenir Next LT Pro"/>
                <a:ea typeface="+mn-lt"/>
                <a:cs typeface="+mn-lt"/>
              </a:rPr>
              <a:t>, no matter what they look like.</a:t>
            </a:r>
            <a:endParaRPr lang="en-US" dirty="0">
              <a:latin typeface="Avenir Next LT Pro"/>
              <a:cs typeface="Calibri" panose="020F05020202040302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74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57111-8917-8C04-B838-9477897E8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haroni"/>
                <a:cs typeface="Calibri Light"/>
              </a:rPr>
              <a:t>Learning intention</a:t>
            </a:r>
            <a:endParaRPr lang="en-US" b="1" dirty="0">
              <a:latin typeface="Aharoni"/>
            </a:endParaRPr>
          </a:p>
        </p:txBody>
      </p:sp>
      <p:sp>
        <p:nvSpPr>
          <p:cNvPr id="33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2C0C6D2-C0BD-ACCF-DA7D-B96B6636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Avenir Next LT Pro"/>
                <a:ea typeface="Calibri"/>
                <a:cs typeface="Segoe UI"/>
              </a:rPr>
              <a:t>Introduce the concept of diversity and promote understanding, and foster inclusivity among students.</a:t>
            </a:r>
            <a:endParaRPr lang="en-US" dirty="0">
              <a:latin typeface="Calibri" panose="020F0502020204030204"/>
              <a:ea typeface="Calibri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Avenir Next LT Pro"/>
                <a:cs typeface="Segoe UI"/>
              </a:rPr>
              <a:t>We will do this through the following activities:</a:t>
            </a:r>
            <a:endParaRPr lang="en-US"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Avenir Next LT Pro"/>
              <a:cs typeface="Segoe UI"/>
            </a:endParaRPr>
          </a:p>
          <a:p>
            <a:pPr lvl="1">
              <a:lnSpc>
                <a:spcPct val="150000"/>
              </a:lnSpc>
              <a:buFont typeface="Wingdings,Sans-Serif" panose="020B0604020202020204" pitchFamily="34" charset="0"/>
              <a:buChar char="q"/>
            </a:pPr>
            <a:r>
              <a:rPr lang="en-US" sz="1200" dirty="0">
                <a:latin typeface="Avenir Next LT Pro"/>
                <a:cs typeface="Arial"/>
              </a:rPr>
              <a:t>Discussion </a:t>
            </a:r>
          </a:p>
          <a:p>
            <a:pPr lvl="1">
              <a:lnSpc>
                <a:spcPct val="150000"/>
              </a:lnSpc>
              <a:buFont typeface="Wingdings,Sans-Serif" panose="020B0604020202020204" pitchFamily="34" charset="0"/>
              <a:buChar char="q"/>
            </a:pPr>
            <a:r>
              <a:rPr lang="en-US" sz="1200" dirty="0">
                <a:latin typeface="Avenir Next LT Pro"/>
                <a:cs typeface="Arial"/>
              </a:rPr>
              <a:t>All About Me activity</a:t>
            </a:r>
            <a:endParaRPr lang="en-US" dirty="0"/>
          </a:p>
          <a:p>
            <a:pPr lvl="1">
              <a:lnSpc>
                <a:spcPct val="150000"/>
              </a:lnSpc>
              <a:buFont typeface="Wingdings,Sans-Serif" panose="020B0604020202020204" pitchFamily="34" charset="0"/>
              <a:buChar char="q"/>
            </a:pPr>
            <a:r>
              <a:rPr lang="en-US" sz="1200" dirty="0">
                <a:latin typeface="Avenir Next LT Pro"/>
                <a:cs typeface="Arial"/>
              </a:rPr>
              <a:t>Diversity exploration</a:t>
            </a:r>
            <a:endParaRPr lang="en-US">
              <a:latin typeface="Avenir Next LT Pro"/>
            </a:endParaRPr>
          </a:p>
          <a:p>
            <a:pPr lvl="1">
              <a:lnSpc>
                <a:spcPct val="150000"/>
              </a:lnSpc>
              <a:buFont typeface="Wingdings,Sans-Serif" panose="020B0604020202020204" pitchFamily="34" charset="0"/>
              <a:buChar char="q"/>
            </a:pPr>
            <a:r>
              <a:rPr lang="en-US" sz="1200" dirty="0">
                <a:latin typeface="Avenir Next LT Pro"/>
                <a:cs typeface="Arial"/>
              </a:rPr>
              <a:t>Sorting activity or illustration cards</a:t>
            </a:r>
          </a:p>
          <a:p>
            <a:pPr lvl="1">
              <a:lnSpc>
                <a:spcPct val="150000"/>
              </a:lnSpc>
              <a:buFont typeface="Wingdings,Sans-Serif" panose="020B0604020202020204" pitchFamily="34" charset="0"/>
              <a:buChar char="q"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35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3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7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6CDDA-B943-15D2-C0A0-80DAB31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/>
                <a:cs typeface="Calibri Light"/>
              </a:rPr>
              <a:t>Activity 05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EAB8-AEA8-559D-BEF4-5E13C389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71" y="2878315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Avenir Next LT Pro"/>
                <a:cs typeface="Segoe UI"/>
              </a:rPr>
              <a:t>Worksheet options: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latin typeface="Avenir Next LT Pro"/>
                <a:cs typeface="Segoe UI"/>
              </a:rPr>
              <a:t>Illustration Cards </a:t>
            </a:r>
            <a:r>
              <a:rPr lang="en-US" sz="2400" dirty="0">
                <a:latin typeface="Avenir Next LT Pro"/>
                <a:cs typeface="Segoe UI"/>
              </a:rPr>
              <a:t>or </a:t>
            </a:r>
            <a:r>
              <a:rPr lang="en-US" sz="2400" i="1" dirty="0">
                <a:latin typeface="Avenir Next LT Pro"/>
                <a:cs typeface="Segoe UI"/>
              </a:rPr>
              <a:t>Sorting Activity</a:t>
            </a:r>
            <a:endParaRPr lang="en-US" sz="2400" dirty="0">
              <a:latin typeface="Avenir Next LT Pro"/>
              <a:cs typeface="Segoe UI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2400" i="1" dirty="0">
              <a:latin typeface="Avenir Next LT Pro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4785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F50BF-DA9C-33FA-F997-CB568276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End of Lesson One</a:t>
            </a:r>
            <a:endParaRPr lang="en-US" b="1" dirty="0">
              <a:solidFill>
                <a:srgbClr val="FFFFFF"/>
              </a:solidFill>
              <a:latin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68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6CDDA-B943-15D2-C0A0-80DAB31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/>
                <a:cs typeface="Calibri Light"/>
              </a:rPr>
              <a:t>This is a safe space </a:t>
            </a:r>
            <a:endParaRPr lang="en-US" dirty="0">
              <a:solidFill>
                <a:srgbClr val="FFFFFF"/>
              </a:solidFill>
              <a:latin typeface="Aharoni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EAB8-AEA8-559D-BEF4-5E13C389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Next LT Pro"/>
                <a:cs typeface="Segoe UI"/>
              </a:rPr>
              <a:t>This is a safe place where no one will judge you for what you say or think. It's okay to make mistakes, but it's important to </a:t>
            </a:r>
            <a:r>
              <a:rPr lang="en-US" sz="2400" err="1">
                <a:latin typeface="Avenir Next LT Pro"/>
                <a:cs typeface="Segoe UI"/>
              </a:rPr>
              <a:t>recognise</a:t>
            </a:r>
            <a:r>
              <a:rPr lang="en-US" sz="2400" dirty="0">
                <a:latin typeface="Avenir Next LT Pro"/>
                <a:cs typeface="Segoe UI"/>
              </a:rPr>
              <a:t> and learn from them. </a:t>
            </a:r>
            <a:endParaRPr lang="en-US" sz="2400">
              <a:latin typeface="Avenir Next LT Pro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Next LT Pro"/>
                <a:cs typeface="Segoe UI"/>
              </a:rPr>
              <a:t>Let's talk about how we can respect each other while we learn together...</a:t>
            </a:r>
            <a:endParaRPr lang="en-US" sz="2400" dirty="0">
              <a:latin typeface="Avenir Next LT Pro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563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6CDDA-B943-15D2-C0A0-80DAB31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/>
                <a:cs typeface="Calibri Light"/>
              </a:rPr>
              <a:t>Activity 01 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EAB8-AEA8-559D-BEF4-5E13C389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71" y="2878315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latin typeface="Avenir Next LT Pro"/>
                <a:cs typeface="Segoe UI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06810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CC926-B617-83C4-D16D-604DD06C9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727" y="2314793"/>
            <a:ext cx="8621274" cy="36740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b="1" kern="1200" dirty="0">
                <a:latin typeface="Segoe UI"/>
                <a:cs typeface="Aharoni"/>
              </a:rPr>
              <a:t>Our differences are what makes our world interesting and beautiful</a:t>
            </a:r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808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6CDDA-B943-15D2-C0A0-80DAB31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/>
                <a:cs typeface="Calibri Light"/>
              </a:rPr>
              <a:t>Activity 02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EAB8-AEA8-559D-BEF4-5E13C389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71" y="2878315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latin typeface="Avenir Next LT Pro"/>
                <a:cs typeface="Segoe UI"/>
              </a:rPr>
              <a:t>All About Me</a:t>
            </a:r>
          </a:p>
        </p:txBody>
      </p:sp>
    </p:spTree>
    <p:extLst>
      <p:ext uri="{BB962C8B-B14F-4D97-AF65-F5344CB8AC3E}">
        <p14:creationId xmlns:p14="http://schemas.microsoft.com/office/powerpoint/2010/main" val="12053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57111-8917-8C04-B838-9477897E8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479442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haroni"/>
                <a:cs typeface="Calibri Light"/>
              </a:rPr>
              <a:t>All About Me</a:t>
            </a:r>
            <a:r>
              <a:rPr lang="en-US" b="1" dirty="0">
                <a:solidFill>
                  <a:schemeClr val="bg1"/>
                </a:solidFill>
                <a:cs typeface="Calibri Light"/>
              </a:rPr>
              <a:t>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2C0C6D2-C0BD-ACCF-DA7D-B96B66361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945513"/>
            <a:ext cx="6906491" cy="55856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Next LT Pro"/>
                <a:cs typeface="Calibri"/>
              </a:rPr>
              <a:t>The best way to learn about diversity is by </a:t>
            </a:r>
            <a:r>
              <a:rPr lang="en-US" sz="2400" b="1" dirty="0">
                <a:latin typeface="Avenir Next LT Pro"/>
                <a:cs typeface="Calibri"/>
              </a:rPr>
              <a:t>sharing what makes us special</a:t>
            </a:r>
            <a:r>
              <a:rPr lang="en-US" sz="2400" dirty="0">
                <a:latin typeface="Avenir Next LT Pro"/>
                <a:cs typeface="Calibri"/>
              </a:rPr>
              <a:t>. </a:t>
            </a:r>
            <a:endParaRPr lang="en-US"/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Avenir Next LT Pro"/>
              <a:cs typeface="Calibri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400" dirty="0">
                <a:latin typeface="Avenir Next LT Pro"/>
                <a:cs typeface="Calibri"/>
              </a:rPr>
              <a:t>Fill in the worksheet for Activity 1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400" dirty="0">
                <a:latin typeface="Avenir Next LT Pro"/>
                <a:cs typeface="Calibri"/>
              </a:rPr>
              <a:t>Now compare</a:t>
            </a:r>
            <a:r>
              <a:rPr lang="en-US" sz="2400" dirty="0">
                <a:latin typeface="Avenir Next LT Pro"/>
                <a:ea typeface="+mn-lt"/>
                <a:cs typeface="+mn-lt"/>
              </a:rPr>
              <a:t> your page with a friend. </a:t>
            </a:r>
            <a:endParaRPr lang="en-US" sz="2400">
              <a:latin typeface="Avenir Next LT Pro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Avenir Next LT Pro"/>
              <a:ea typeface="+mn-lt"/>
              <a:cs typeface="+mn-lt"/>
            </a:endParaRPr>
          </a:p>
          <a:p>
            <a:pPr marL="914400" lvl="1" indent="-457200">
              <a:lnSpc>
                <a:spcPct val="150000"/>
              </a:lnSpc>
            </a:pPr>
            <a:r>
              <a:rPr lang="en-US" sz="2000" dirty="0">
                <a:latin typeface="Avenir Next LT Pro"/>
                <a:ea typeface="+mn-lt"/>
                <a:cs typeface="+mn-lt"/>
              </a:rPr>
              <a:t>How are they different? </a:t>
            </a:r>
          </a:p>
          <a:p>
            <a:pPr marL="914400" lvl="1" indent="-457200">
              <a:lnSpc>
                <a:spcPct val="150000"/>
              </a:lnSpc>
            </a:pPr>
            <a:r>
              <a:rPr lang="en-US" sz="2000" dirty="0">
                <a:latin typeface="Avenir Next LT Pro"/>
                <a:ea typeface="+mn-lt"/>
                <a:cs typeface="+mn-lt"/>
              </a:rPr>
              <a:t>How are they the same? </a:t>
            </a:r>
            <a:endParaRPr lang="en-US" sz="2000">
              <a:latin typeface="Avenir Next LT Pro"/>
            </a:endParaRPr>
          </a:p>
          <a:p>
            <a:pPr marL="914400" lvl="1" indent="-457200">
              <a:lnSpc>
                <a:spcPct val="150000"/>
              </a:lnSpc>
            </a:pPr>
            <a:r>
              <a:rPr lang="en-US" sz="2000" dirty="0">
                <a:latin typeface="Avenir Next LT Pro"/>
                <a:ea typeface="+mn-lt"/>
                <a:cs typeface="+mn-lt"/>
              </a:rPr>
              <a:t>Can you find anyone with exactly the same answers as you?</a:t>
            </a:r>
            <a:endParaRPr lang="en-US" sz="2000">
              <a:latin typeface="Avenir Next LT Pro"/>
              <a:cs typeface="Calibri"/>
            </a:endParaRPr>
          </a:p>
          <a:p>
            <a:pPr lvl="1">
              <a:buFont typeface="Wingdings,Sans-Serif" panose="020B0604020202020204" pitchFamily="34" charset="0"/>
              <a:buChar char="q"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058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E6CDDA-B943-15D2-C0A0-80DAB31F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haroni"/>
                <a:cs typeface="Calibri Light"/>
              </a:rPr>
              <a:t>Activity 03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EAB8-AEA8-559D-BEF4-5E13C389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71" y="2878315"/>
            <a:ext cx="5536397" cy="39352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i="1" dirty="0">
                <a:latin typeface="Avenir Next LT Pro"/>
                <a:cs typeface="Segoe UI"/>
              </a:rPr>
              <a:t>Diversity Exploration</a:t>
            </a:r>
          </a:p>
        </p:txBody>
      </p:sp>
    </p:spTree>
    <p:extLst>
      <p:ext uri="{BB962C8B-B14F-4D97-AF65-F5344CB8AC3E}">
        <p14:creationId xmlns:p14="http://schemas.microsoft.com/office/powerpoint/2010/main" val="185748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FC1637-AC37-CBDE-D985-A2F3A752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2" r="-444" b="442"/>
          <a:stretch/>
        </p:blipFill>
        <p:spPr>
          <a:xfrm rot="300000">
            <a:off x="4895093" y="189963"/>
            <a:ext cx="2131713" cy="24105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6110A-7363-08BB-EB4E-FB775D8A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haroni"/>
                <a:cs typeface="Calibri Light"/>
              </a:rPr>
              <a:t>What do you see?</a:t>
            </a:r>
            <a:endParaRPr lang="en-US" b="1" dirty="0">
              <a:solidFill>
                <a:srgbClr val="FFFFFF"/>
              </a:solidFill>
              <a:latin typeface="Aharoni"/>
              <a:cs typeface="Aharon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0A77C3A-8B96-C6D8-984E-B9003B48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65485" y="2026908"/>
            <a:ext cx="5264351" cy="350307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2EEC6E-BF4C-1BE5-1E96-A2889ECEF32D}"/>
              </a:ext>
            </a:extLst>
          </p:cNvPr>
          <p:cNvSpPr txBox="1"/>
          <p:nvPr/>
        </p:nvSpPr>
        <p:spPr>
          <a:xfrm>
            <a:off x="7657382" y="6579079"/>
            <a:ext cx="757399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Image © State of New South Wales (Department of Education) 2023</a:t>
            </a:r>
          </a:p>
        </p:txBody>
      </p:sp>
    </p:spTree>
    <p:extLst>
      <p:ext uri="{BB962C8B-B14F-4D97-AF65-F5344CB8AC3E}">
        <p14:creationId xmlns:p14="http://schemas.microsoft.com/office/powerpoint/2010/main" val="3449758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53CB84502D3847BB76FDDE9738DBAB" ma:contentTypeVersion="3" ma:contentTypeDescription="Create a new document." ma:contentTypeScope="" ma:versionID="388dd5e2d8ea15e38eaee8d06f78f3ae">
  <xsd:schema xmlns:xsd="http://www.w3.org/2001/XMLSchema" xmlns:xs="http://www.w3.org/2001/XMLSchema" xmlns:p="http://schemas.microsoft.com/office/2006/metadata/properties" xmlns:ns2="f58b49a5-0525-461a-a51a-c7a241114c13" targetNamespace="http://schemas.microsoft.com/office/2006/metadata/properties" ma:root="true" ma:fieldsID="45298e3b15332522641b0a00260c791c" ns2:_="">
    <xsd:import namespace="f58b49a5-0525-461a-a51a-c7a241114c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b49a5-0525-461a-a51a-c7a241114c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1C34CD-A05C-47D1-8F15-79FE7F16E7F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CB933B-CE6D-43F3-B4D8-F98B3CEA75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5A8884-C3D2-4577-9274-19D2C86DF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8b49a5-0525-461a-a51a-c7a241114c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What is Racism?</vt:lpstr>
      <vt:lpstr>Learning intention</vt:lpstr>
      <vt:lpstr>This is a safe space </vt:lpstr>
      <vt:lpstr>Activity 01 </vt:lpstr>
      <vt:lpstr>Our differences are what makes our world interesting and beautiful</vt:lpstr>
      <vt:lpstr>Activity 02</vt:lpstr>
      <vt:lpstr>All About Me </vt:lpstr>
      <vt:lpstr>Activity 03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Activity 04</vt:lpstr>
      <vt:lpstr>Understanding Racism </vt:lpstr>
      <vt:lpstr>Activity 05</vt:lpstr>
      <vt:lpstr>End of Lesson 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</dc:title>
  <dc:creator/>
  <cp:lastModifiedBy/>
  <cp:revision>327</cp:revision>
  <dcterms:created xsi:type="dcterms:W3CDTF">2023-06-15T00:15:28Z</dcterms:created>
  <dcterms:modified xsi:type="dcterms:W3CDTF">2023-10-24T06:24:55Z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0x010100CC53CB84502D3847BB76FDDE9738DBAB</vt:lpwstr>
  </property>
</Properties>
</file>