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4"/>
  </p:sldMasterIdLst>
  <p:notesMasterIdLst>
    <p:notesMasterId r:id="rId29"/>
  </p:notesMasterIdLst>
  <p:sldIdLst>
    <p:sldId id="256" r:id="rId5"/>
    <p:sldId id="257" r:id="rId6"/>
    <p:sldId id="281" r:id="rId7"/>
    <p:sldId id="283" r:id="rId8"/>
    <p:sldId id="279" r:id="rId9"/>
    <p:sldId id="261" r:id="rId10"/>
    <p:sldId id="284" r:id="rId11"/>
    <p:sldId id="259" r:id="rId12"/>
    <p:sldId id="260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3" r:id="rId21"/>
    <p:sldId id="274" r:id="rId22"/>
    <p:sldId id="276" r:id="rId23"/>
    <p:sldId id="285" r:id="rId24"/>
    <p:sldId id="262" r:id="rId25"/>
    <p:sldId id="286" r:id="rId26"/>
    <p:sldId id="287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D4FA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991CD-8640-A670-A681-173EF7F25239}" v="311" dt="2023-06-29T02:53:08.943"/>
    <p1510:client id="{15858CA1-A974-0487-1C55-2B313DC898A4}" v="29" dt="2023-06-15T00:13:22.383"/>
    <p1510:client id="{203D27D8-21A3-5ECD-DA4A-9E773CC04B69}" v="1118" dt="2023-06-15T06:18:16.880"/>
    <p1510:client id="{32CEEA4F-44D4-41C7-3FA3-58EFC48BBB9D}" v="1" dt="2023-09-20T01:08:39.971"/>
    <p1510:client id="{437999CB-0409-2CB4-1C73-ACCDE6D76342}" v="1" dt="2023-06-29T06:28:02.576"/>
    <p1510:client id="{510B4049-B390-DFC0-C3A1-A269C7304669}" v="1044" dt="2023-06-15T02:12:49.654"/>
    <p1510:client id="{8DD99FE3-E762-7941-2D1E-BFEE35901565}" v="92" dt="2023-09-20T03:39:48.610"/>
    <p1510:client id="{D4944F93-B05E-908B-8FE1-65A71C4E70FB}" v="26" dt="2023-06-22T05:00:26.2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Riordan" userId="S::hannah.riordan@det.nsw.edu.au::2705dd74-5708-4bb4-be63-c8f00774f6d3" providerId="AD" clId="Web-{15858CA1-A974-0487-1C55-2B313DC898A4}"/>
    <pc:docChg chg="addSld modSld addMainMaster delMainMaster">
      <pc:chgData name="Hannah Riordan" userId="S::hannah.riordan@det.nsw.edu.au::2705dd74-5708-4bb4-be63-c8f00774f6d3" providerId="AD" clId="Web-{15858CA1-A974-0487-1C55-2B313DC898A4}" dt="2023-06-15T00:13:32.305" v="32"/>
      <pc:docMkLst>
        <pc:docMk/>
      </pc:docMkLst>
      <pc:sldChg chg="addSp modSp mod setBg modClrScheme chgLayout">
        <pc:chgData name="Hannah Riordan" userId="S::hannah.riordan@det.nsw.edu.au::2705dd74-5708-4bb4-be63-c8f00774f6d3" providerId="AD" clId="Web-{15858CA1-A974-0487-1C55-2B313DC898A4}" dt="2023-06-15T00:12:37.725" v="15" actId="20577"/>
        <pc:sldMkLst>
          <pc:docMk/>
          <pc:sldMk cId="109857222" sldId="256"/>
        </pc:sldMkLst>
        <pc:spChg chg="mod">
          <ac:chgData name="Hannah Riordan" userId="S::hannah.riordan@det.nsw.edu.au::2705dd74-5708-4bb4-be63-c8f00774f6d3" providerId="AD" clId="Web-{15858CA1-A974-0487-1C55-2B313DC898A4}" dt="2023-06-15T00:12:13.381" v="3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Hannah Riordan" userId="S::hannah.riordan@det.nsw.edu.au::2705dd74-5708-4bb4-be63-c8f00774f6d3" providerId="AD" clId="Web-{15858CA1-A974-0487-1C55-2B313DC898A4}" dt="2023-06-15T00:12:37.725" v="15" actId="20577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2:13.381" v="3"/>
          <ac:spMkLst>
            <pc:docMk/>
            <pc:sldMk cId="109857222" sldId="256"/>
            <ac:spMk id="8" creationId="{4D24BFD5-D814-402B-B6C4-EEF6AE14B0F2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2:13.381" v="3"/>
          <ac:spMkLst>
            <pc:docMk/>
            <pc:sldMk cId="109857222" sldId="256"/>
            <ac:spMk id="10" creationId="{36FED7E8-9A97-475F-9FA4-113410D4433B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2:13.381" v="3"/>
          <ac:spMkLst>
            <pc:docMk/>
            <pc:sldMk cId="109857222" sldId="256"/>
            <ac:spMk id="12" creationId="{2A39B854-4B6C-4F7F-A602-6F97770CED70}"/>
          </ac:spMkLst>
        </pc:spChg>
      </pc:sldChg>
      <pc:sldChg chg="modSp new">
        <pc:chgData name="Hannah Riordan" userId="S::hannah.riordan@det.nsw.edu.au::2705dd74-5708-4bb4-be63-c8f00774f6d3" providerId="AD" clId="Web-{15858CA1-A974-0487-1C55-2B313DC898A4}" dt="2023-06-15T00:13:16.961" v="26" actId="20577"/>
        <pc:sldMkLst>
          <pc:docMk/>
          <pc:sldMk cId="3810886537" sldId="257"/>
        </pc:sldMkLst>
        <pc:spChg chg="mod">
          <ac:chgData name="Hannah Riordan" userId="S::hannah.riordan@det.nsw.edu.au::2705dd74-5708-4bb4-be63-c8f00774f6d3" providerId="AD" clId="Web-{15858CA1-A974-0487-1C55-2B313DC898A4}" dt="2023-06-15T00:13:16.961" v="26" actId="20577"/>
          <ac:spMkLst>
            <pc:docMk/>
            <pc:sldMk cId="3810886537" sldId="257"/>
            <ac:spMk id="2" creationId="{BBBBA750-89CD-4974-F03B-D5518C6FE239}"/>
          </ac:spMkLst>
        </pc:spChg>
      </pc:sldChg>
      <pc:sldChg chg="addSp delSp modSp new mod setBg">
        <pc:chgData name="Hannah Riordan" userId="S::hannah.riordan@det.nsw.edu.au::2705dd74-5708-4bb4-be63-c8f00774f6d3" providerId="AD" clId="Web-{15858CA1-A974-0487-1C55-2B313DC898A4}" dt="2023-06-15T00:13:32.305" v="32"/>
        <pc:sldMkLst>
          <pc:docMk/>
          <pc:sldMk cId="271993116" sldId="258"/>
        </pc:sldMkLst>
        <pc:spChg chg="mod">
          <ac:chgData name="Hannah Riordan" userId="S::hannah.riordan@det.nsw.edu.au::2705dd74-5708-4bb4-be63-c8f00774f6d3" providerId="AD" clId="Web-{15858CA1-A974-0487-1C55-2B313DC898A4}" dt="2023-06-15T00:13:32.305" v="32"/>
          <ac:spMkLst>
            <pc:docMk/>
            <pc:sldMk cId="271993116" sldId="258"/>
            <ac:spMk id="2" creationId="{942FCC95-E6B2-5807-F078-B36B7DFE9FDC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32.305" v="32"/>
          <ac:spMkLst>
            <pc:docMk/>
            <pc:sldMk cId="271993116" sldId="258"/>
            <ac:spMk id="3" creationId="{D0A82D17-3527-19CD-0863-C1DA1C906D4A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29.618" v="29"/>
          <ac:spMkLst>
            <pc:docMk/>
            <pc:sldMk cId="271993116" sldId="258"/>
            <ac:spMk id="8" creationId="{DA381740-063A-41A4-836D-85D14980EEF0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29.618" v="29"/>
          <ac:spMkLst>
            <pc:docMk/>
            <pc:sldMk cId="271993116" sldId="258"/>
            <ac:spMk id="10" creationId="{32D45EE4-C4F0-4F72-B1C6-39F596D138A9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29.618" v="29"/>
          <ac:spMkLst>
            <pc:docMk/>
            <pc:sldMk cId="271993116" sldId="258"/>
            <ac:spMk id="12" creationId="{8C459BAD-4279-4A9D-B0C5-662C5F5ED21F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29.618" v="29"/>
          <ac:spMkLst>
            <pc:docMk/>
            <pc:sldMk cId="271993116" sldId="258"/>
            <ac:spMk id="14" creationId="{0953BC39-9D68-40BE-BF3C-5C4EB782AF94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32.290" v="31"/>
          <ac:spMkLst>
            <pc:docMk/>
            <pc:sldMk cId="271993116" sldId="258"/>
            <ac:spMk id="16" creationId="{3946F6A7-0B48-49A7-8E23-3C1F0993999F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32.290" v="31"/>
          <ac:spMkLst>
            <pc:docMk/>
            <pc:sldMk cId="271993116" sldId="258"/>
            <ac:spMk id="17" creationId="{F53AD421-C5C8-4C52-9DD0-6A594F21A5DB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32.290" v="31"/>
          <ac:spMkLst>
            <pc:docMk/>
            <pc:sldMk cId="271993116" sldId="258"/>
            <ac:spMk id="18" creationId="{6D7E5B0F-5185-440A-8222-321C1D118ABE}"/>
          </ac:spMkLst>
        </pc:spChg>
        <pc:spChg chg="add del">
          <ac:chgData name="Hannah Riordan" userId="S::hannah.riordan@det.nsw.edu.au::2705dd74-5708-4bb4-be63-c8f00774f6d3" providerId="AD" clId="Web-{15858CA1-A974-0487-1C55-2B313DC898A4}" dt="2023-06-15T00:13:32.290" v="31"/>
          <ac:spMkLst>
            <pc:docMk/>
            <pc:sldMk cId="271993116" sldId="258"/>
            <ac:spMk id="19" creationId="{D0A82D17-3527-19CD-0863-C1DA1C906D4A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3:32.305" v="32"/>
          <ac:spMkLst>
            <pc:docMk/>
            <pc:sldMk cId="271993116" sldId="258"/>
            <ac:spMk id="21" creationId="{C05CBC3C-2E5A-4839-8B9B-2E5A6ADF0F58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3:32.305" v="32"/>
          <ac:spMkLst>
            <pc:docMk/>
            <pc:sldMk cId="271993116" sldId="258"/>
            <ac:spMk id="22" creationId="{827FF362-FC97-4BF5-949B-D4ADFA26E457}"/>
          </ac:spMkLst>
        </pc:spChg>
        <pc:spChg chg="add">
          <ac:chgData name="Hannah Riordan" userId="S::hannah.riordan@det.nsw.edu.au::2705dd74-5708-4bb4-be63-c8f00774f6d3" providerId="AD" clId="Web-{15858CA1-A974-0487-1C55-2B313DC898A4}" dt="2023-06-15T00:13:32.305" v="32"/>
          <ac:spMkLst>
            <pc:docMk/>
            <pc:sldMk cId="271993116" sldId="258"/>
            <ac:spMk id="23" creationId="{D0A82D17-3527-19CD-0863-C1DA1C906D4A}"/>
          </ac:spMkLst>
        </pc:spChg>
      </pc:sldChg>
      <pc:sldMasterChg chg="del delSldLayout">
        <pc:chgData name="Hannah Riordan" userId="S::hannah.riordan@det.nsw.edu.au::2705dd74-5708-4bb4-be63-c8f00774f6d3" providerId="AD" clId="Web-{15858CA1-A974-0487-1C55-2B313DC898A4}" dt="2023-06-15T00:12:13.381" v="3"/>
        <pc:sldMasterMkLst>
          <pc:docMk/>
          <pc:sldMasterMk cId="2460954070" sldId="2147483660"/>
        </pc:sldMasterMkLst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Hannah Riordan" userId="S::hannah.riordan@det.nsw.edu.au::2705dd74-5708-4bb4-be63-c8f00774f6d3" providerId="AD" clId="Web-{15858CA1-A974-0487-1C55-2B313DC898A4}" dt="2023-06-15T00:12:13.381" v="3"/>
        <pc:sldMasterMkLst>
          <pc:docMk/>
          <pc:sldMasterMk cId="1311345985" sldId="2147483711"/>
        </pc:sldMasterMkLst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34921442" sldId="2147483700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505177905" sldId="2147483701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2171350035" sldId="2147483702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1021607229" sldId="2147483703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3821261506" sldId="2147483704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1839388724" sldId="2147483705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35158216" sldId="2147483706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2199393101" sldId="2147483707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704145208" sldId="2147483708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3884552748" sldId="2147483709"/>
          </pc:sldLayoutMkLst>
        </pc:sldLayoutChg>
        <pc:sldLayoutChg chg="add">
          <pc:chgData name="Hannah Riordan" userId="S::hannah.riordan@det.nsw.edu.au::2705dd74-5708-4bb4-be63-c8f00774f6d3" providerId="AD" clId="Web-{15858CA1-A974-0487-1C55-2B313DC898A4}" dt="2023-06-15T00:12:13.381" v="3"/>
          <pc:sldLayoutMkLst>
            <pc:docMk/>
            <pc:sldMasterMk cId="1311345985" sldId="2147483711"/>
            <pc:sldLayoutMk cId="813130245" sldId="2147483710"/>
          </pc:sldLayoutMkLst>
        </pc:sldLayoutChg>
      </pc:sldMasterChg>
    </pc:docChg>
  </pc:docChgLst>
  <pc:docChgLst>
    <pc:chgData name="Hannah Riordan" userId="S::hannah.riordan@det.nsw.edu.au::2705dd74-5708-4bb4-be63-c8f00774f6d3" providerId="AD" clId="Web-{510B4049-B390-DFC0-C3A1-A269C7304669}"/>
    <pc:docChg chg="addSld delSld modSld sldOrd addMainMaster delMainMaster">
      <pc:chgData name="Hannah Riordan" userId="S::hannah.riordan@det.nsw.edu.au::2705dd74-5708-4bb4-be63-c8f00774f6d3" providerId="AD" clId="Web-{510B4049-B390-DFC0-C3A1-A269C7304669}" dt="2023-06-15T02:12:49.654" v="1061"/>
      <pc:docMkLst>
        <pc:docMk/>
      </pc:docMkLst>
      <pc:sldChg chg="addSp delSp modSp del mod setBg modClrScheme addAnim delAnim chgLayout">
        <pc:chgData name="Hannah Riordan" userId="S::hannah.riordan@det.nsw.edu.au::2705dd74-5708-4bb4-be63-c8f00774f6d3" providerId="AD" clId="Web-{510B4049-B390-DFC0-C3A1-A269C7304669}" dt="2023-06-15T00:19:34.680" v="24"/>
        <pc:sldMkLst>
          <pc:docMk/>
          <pc:sldMk cId="109857222" sldId="256"/>
        </pc:sldMkLst>
        <pc:spChg chg="mod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8" creationId="{4D24BFD5-D814-402B-B6C4-EEF6AE14B0F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10" creationId="{36FED7E8-9A97-475F-9FA4-113410D4433B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12" creationId="{2A39B854-4B6C-4F7F-A602-6F97770CED70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17" creationId="{8C37C960-91F5-4F61-B2CD-8A037920720B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19" creationId="{A5C31099-1BBD-40CE-BC60-FCE50741940D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21" creationId="{EA2846BE-460A-477B-A2F4-52F298BF43EE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23" creationId="{C8401D34-2155-4B53-A686-7345BE15C466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25" creationId="{E37BCD97-E1A4-4EBB-8D1C-8CC0B55A64B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8:28.821" v="12"/>
          <ac:spMkLst>
            <pc:docMk/>
            <pc:sldMk cId="109857222" sldId="256"/>
            <ac:spMk id="27" creationId="{5EDC1F21-AC5B-4D05-9108-5E5D2894884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19:10.399" v="18"/>
          <ac:spMkLst>
            <pc:docMk/>
            <pc:sldMk cId="109857222" sldId="256"/>
            <ac:spMk id="29" creationId="{82950D9A-4705-4314-961A-4F88B2CE412D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34" creationId="{4958DF84-F5C6-794F-8945-485D6C107518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36" creationId="{4AF0997A-7C0F-4AD2-BA90-5FE341A17796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19:10.539" v="19"/>
          <ac:spMkLst>
            <pc:docMk/>
            <pc:sldMk cId="109857222" sldId="256"/>
            <ac:spMk id="37" creationId="{72E67446-732B-4F72-8560-6FABB6CB25A3}"/>
          </ac:spMkLst>
        </pc:spChg>
        <pc:picChg chg="add del">
          <ac:chgData name="Hannah Riordan" userId="S::hannah.riordan@det.nsw.edu.au::2705dd74-5708-4bb4-be63-c8f00774f6d3" providerId="AD" clId="Web-{510B4049-B390-DFC0-C3A1-A269C7304669}" dt="2023-06-15T00:18:28.821" v="12"/>
          <ac:picMkLst>
            <pc:docMk/>
            <pc:sldMk cId="109857222" sldId="256"/>
            <ac:picMk id="4" creationId="{B37E4A8B-A8C7-D519-4287-A471B91C0D56}"/>
          </ac:picMkLst>
        </pc:picChg>
        <pc:picChg chg="add del">
          <ac:chgData name="Hannah Riordan" userId="S::hannah.riordan@det.nsw.edu.au::2705dd74-5708-4bb4-be63-c8f00774f6d3" providerId="AD" clId="Web-{510B4049-B390-DFC0-C3A1-A269C7304669}" dt="2023-06-15T00:19:10.399" v="18"/>
          <ac:picMkLst>
            <pc:docMk/>
            <pc:sldMk cId="109857222" sldId="256"/>
            <ac:picMk id="30" creationId="{6F119D43-9842-3122-AC17-483E765DDB6D}"/>
          </ac:picMkLst>
        </pc:picChg>
        <pc:picChg chg="add">
          <ac:chgData name="Hannah Riordan" userId="S::hannah.riordan@det.nsw.edu.au::2705dd74-5708-4bb4-be63-c8f00774f6d3" providerId="AD" clId="Web-{510B4049-B390-DFC0-C3A1-A269C7304669}" dt="2023-06-15T00:19:10.539" v="19"/>
          <ac:picMkLst>
            <pc:docMk/>
            <pc:sldMk cId="109857222" sldId="256"/>
            <ac:picMk id="35" creationId="{6CD1A362-8F46-D0B5-9009-4521671210C8}"/>
          </ac:picMkLst>
        </pc:picChg>
        <pc:cxnChg chg="add del">
          <ac:chgData name="Hannah Riordan" userId="S::hannah.riordan@det.nsw.edu.au::2705dd74-5708-4bb4-be63-c8f00774f6d3" providerId="AD" clId="Web-{510B4049-B390-DFC0-C3A1-A269C7304669}" dt="2023-06-15T00:19:10.399" v="18"/>
          <ac:cxnSpMkLst>
            <pc:docMk/>
            <pc:sldMk cId="109857222" sldId="256"/>
            <ac:cxnSpMk id="31" creationId="{13AC671C-E66F-43C5-A66A-C477339DD232}"/>
          </ac:cxnSpMkLst>
        </pc:cxnChg>
        <pc:cxnChg chg="add del">
          <ac:chgData name="Hannah Riordan" userId="S::hannah.riordan@det.nsw.edu.au::2705dd74-5708-4bb4-be63-c8f00774f6d3" providerId="AD" clId="Web-{510B4049-B390-DFC0-C3A1-A269C7304669}" dt="2023-06-15T00:19:10.399" v="18"/>
          <ac:cxnSpMkLst>
            <pc:docMk/>
            <pc:sldMk cId="109857222" sldId="256"/>
            <ac:cxnSpMk id="32" creationId="{EEE10AC2-20ED-4628-9A8E-14F8437B55CB}"/>
          </ac:cxnSpMkLst>
        </pc:cxnChg>
      </pc:sldChg>
      <pc:sldChg chg="addSp delSp modSp new mod setBg modClrScheme addAnim delAnim chgLayout">
        <pc:chgData name="Hannah Riordan" userId="S::hannah.riordan@det.nsw.edu.au::2705dd74-5708-4bb4-be63-c8f00774f6d3" providerId="AD" clId="Web-{510B4049-B390-DFC0-C3A1-A269C7304669}" dt="2023-06-15T00:21:27.241" v="57"/>
        <pc:sldMkLst>
          <pc:docMk/>
          <pc:sldMk cId="2321611561" sldId="256"/>
        </pc:sldMkLst>
        <pc:spChg chg="mo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2" creationId="{6EDFB155-04BA-EF97-B464-06C22DD5A185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" creationId="{556A0B7B-57C9-4841-9D8B-8DCFC040D818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18.398" v="38"/>
          <ac:spMkLst>
            <pc:docMk/>
            <pc:sldMk cId="2321611561" sldId="256"/>
            <ac:spMk id="9" creationId="{FED3E28F-E990-4EB1-BDE1-DEF2B7F98CF4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18.398" v="38"/>
          <ac:spMkLst>
            <pc:docMk/>
            <pc:sldMk cId="2321611561" sldId="256"/>
            <ac:spMk id="11" creationId="{F5CA07C1-041F-475C-9FC6-2E431653212E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18.398" v="38"/>
          <ac:spMkLst>
            <pc:docMk/>
            <pc:sldMk cId="2321611561" sldId="256"/>
            <ac:spMk id="13" creationId="{82749E47-91E3-4256-A517-9E7E684EB4D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18.398" v="38"/>
          <ac:spMkLst>
            <pc:docMk/>
            <pc:sldMk cId="2321611561" sldId="256"/>
            <ac:spMk id="15" creationId="{5A54E502-E41E-47D5-8AB9-683E3D3EEDC7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18.398" v="38"/>
          <ac:spMkLst>
            <pc:docMk/>
            <pc:sldMk cId="2321611561" sldId="256"/>
            <ac:spMk id="17" creationId="{3FCBF8AE-1318-4240-B3C3-A276ADFA57B5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54" v="55"/>
          <ac:spMkLst>
            <pc:docMk/>
            <pc:sldMk cId="2321611561" sldId="256"/>
            <ac:spMk id="19" creationId="{8930EBA3-4D2E-42E8-B828-834555328D85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54" v="55"/>
          <ac:spMkLst>
            <pc:docMk/>
            <pc:sldMk cId="2321611561" sldId="256"/>
            <ac:spMk id="20" creationId="{E58B2195-5055-402F-A3E7-53FF0E4980C3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54" v="55"/>
          <ac:spMkLst>
            <pc:docMk/>
            <pc:sldMk cId="2321611561" sldId="256"/>
            <ac:spMk id="22" creationId="{528AA953-F4F9-4DC5-97C7-491F4AF937D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38" v="54"/>
          <ac:spMkLst>
            <pc:docMk/>
            <pc:sldMk cId="2321611561" sldId="256"/>
            <ac:spMk id="27" creationId="{9F8A656C-0806-4677-A38B-DA5DF0F3C406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38" v="54"/>
          <ac:spMkLst>
            <pc:docMk/>
            <pc:sldMk cId="2321611561" sldId="256"/>
            <ac:spMk id="29" creationId="{9BEF8C6D-8BB3-473A-9607-D7381CC5C0A5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16.038" v="54"/>
          <ac:spMkLst>
            <pc:docMk/>
            <pc:sldMk cId="2321611561" sldId="256"/>
            <ac:spMk id="31" creationId="{DCFDFFB9-D302-4A05-A770-D3323225472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3" creationId="{658970D8-8D1D-4B5C-894B-E871CC86543D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4" creationId="{B9651FA3-B4A1-4E98-9B71-4CF82087794D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5" creationId="{03C2051E-A88D-48E5-BACF-AAED1789272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6" creationId="{F227E5B6-9132-43CA-B503-37A18562ADF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7" creationId="{5F2F0C84-BE8C-4DC2-A6D3-30349A801D5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8" creationId="{D2929CB1-0E3C-4B2D-ADC5-0154FB33BA44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39" creationId="{7821A508-2985-4905-874A-527429BAABFA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44" creationId="{5AB83C82-30AD-4DF2-A9AD-CE1547FDEDEA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46" creationId="{B36D2DE0-0628-4A9A-A59D-7BA8B5EB3022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48" creationId="{48E405C9-94BE-41DA-928C-DEC9A8550E9F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50" creationId="{D2091A72-D5BB-42AC-8FD3-F7747D90861E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1:27.241" v="57"/>
          <ac:spMkLst>
            <pc:docMk/>
            <pc:sldMk cId="2321611561" sldId="256"/>
            <ac:spMk id="52" creationId="{6ED12BFC-A737-46AF-8411-481112D54B0C}"/>
          </ac:spMkLst>
        </pc:spChg>
        <pc:picChg chg="add del">
          <ac:chgData name="Hannah Riordan" userId="S::hannah.riordan@det.nsw.edu.au::2705dd74-5708-4bb4-be63-c8f00774f6d3" providerId="AD" clId="Web-{510B4049-B390-DFC0-C3A1-A269C7304669}" dt="2023-06-15T00:20:18.398" v="38"/>
          <ac:picMkLst>
            <pc:docMk/>
            <pc:sldMk cId="2321611561" sldId="256"/>
            <ac:picMk id="4" creationId="{A6743BF7-E08B-6C90-293B-DAFE221B66CA}"/>
          </ac:picMkLst>
        </pc:picChg>
        <pc:picChg chg="add del mod ord">
          <ac:chgData name="Hannah Riordan" userId="S::hannah.riordan@det.nsw.edu.au::2705dd74-5708-4bb4-be63-c8f00774f6d3" providerId="AD" clId="Web-{510B4049-B390-DFC0-C3A1-A269C7304669}" dt="2023-06-15T00:21:18.695" v="56"/>
          <ac:picMkLst>
            <pc:docMk/>
            <pc:sldMk cId="2321611561" sldId="256"/>
            <ac:picMk id="21" creationId="{36C21AC1-0418-4FF8-D3F5-38178D54514C}"/>
          </ac:picMkLst>
        </pc:picChg>
      </pc:sldChg>
      <pc:sldChg chg="modSp new del">
        <pc:chgData name="Hannah Riordan" userId="S::hannah.riordan@det.nsw.edu.au::2705dd74-5708-4bb4-be63-c8f00774f6d3" providerId="AD" clId="Web-{510B4049-B390-DFC0-C3A1-A269C7304669}" dt="2023-06-15T00:18:07.774" v="10"/>
        <pc:sldMkLst>
          <pc:docMk/>
          <pc:sldMk cId="653350351" sldId="257"/>
        </pc:sldMkLst>
        <pc:spChg chg="mod">
          <ac:chgData name="Hannah Riordan" userId="S::hannah.riordan@det.nsw.edu.au::2705dd74-5708-4bb4-be63-c8f00774f6d3" providerId="AD" clId="Web-{510B4049-B390-DFC0-C3A1-A269C7304669}" dt="2023-06-15T00:18:01.305" v="9" actId="20577"/>
          <ac:spMkLst>
            <pc:docMk/>
            <pc:sldMk cId="653350351" sldId="257"/>
            <ac:spMk id="2" creationId="{38B613C0-EAA1-5012-518E-2215E0CAE8DB}"/>
          </ac:spMkLst>
        </pc:spChg>
      </pc:sldChg>
      <pc:sldChg chg="new del">
        <pc:chgData name="Hannah Riordan" userId="S::hannah.riordan@det.nsw.edu.au::2705dd74-5708-4bb4-be63-c8f00774f6d3" providerId="AD" clId="Web-{510B4049-B390-DFC0-C3A1-A269C7304669}" dt="2023-06-15T00:19:26.117" v="23"/>
        <pc:sldMkLst>
          <pc:docMk/>
          <pc:sldMk cId="660648800" sldId="257"/>
        </pc:sldMkLst>
      </pc:sldChg>
      <pc:sldChg chg="del">
        <pc:chgData name="Hannah Riordan" userId="S::hannah.riordan@det.nsw.edu.au::2705dd74-5708-4bb4-be63-c8f00774f6d3" providerId="AD" clId="Web-{510B4049-B390-DFC0-C3A1-A269C7304669}" dt="2023-06-15T00:17:34.493" v="1"/>
        <pc:sldMkLst>
          <pc:docMk/>
          <pc:sldMk cId="3810886537" sldId="257"/>
        </pc:sldMkLst>
      </pc:sldChg>
      <pc:sldChg chg="addSp delSp modSp new mod setBg">
        <pc:chgData name="Hannah Riordan" userId="S::hannah.riordan@det.nsw.edu.au::2705dd74-5708-4bb4-be63-c8f00774f6d3" providerId="AD" clId="Web-{510B4049-B390-DFC0-C3A1-A269C7304669}" dt="2023-06-15T02:12:42.467" v="1060"/>
        <pc:sldMkLst>
          <pc:docMk/>
          <pc:sldMk cId="3956976853" sldId="257"/>
        </pc:sldMkLst>
        <pc:spChg chg="mod">
          <ac:chgData name="Hannah Riordan" userId="S::hannah.riordan@det.nsw.edu.au::2705dd74-5708-4bb4-be63-c8f00774f6d3" providerId="AD" clId="Web-{510B4049-B390-DFC0-C3A1-A269C7304669}" dt="2023-06-15T00:52:50.311" v="71" actId="20577"/>
          <ac:spMkLst>
            <pc:docMk/>
            <pc:sldMk cId="3956976853" sldId="257"/>
            <ac:spMk id="2" creationId="{19A052C9-55BF-84B7-AA43-0E60F6B9878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3" creationId="{F592C9E5-652C-63FB-E8BD-2189AE617E14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8" creationId="{8A7BA06D-B3FF-4E91-8639-B4569AE3AA23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10" creationId="{2B30C86D-5A07-48BC-9C9D-6F9A2DB1E9E1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12" creationId="{D278ADA9-6383-4BDD-80D2-8899A402687B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14" creationId="{484B7147-B0F6-40ED-B5A2-FF72BC8198B6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16" creationId="{B36D2DE0-0628-4A9A-A59D-7BA8B5EB302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18" creationId="{48E405C9-94BE-41DA-928C-DEC9A8550E9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20" creationId="{D2091A72-D5BB-42AC-8FD3-F7747D90861E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0:20:38.820" v="42"/>
          <ac:spMkLst>
            <pc:docMk/>
            <pc:sldMk cId="3956976853" sldId="257"/>
            <ac:spMk id="22" creationId="{6ED12BFC-A737-46AF-8411-481112D54B0C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24" creationId="{3AB72E55-43E4-4356-BFE8-E2102CB0B505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25" creationId="{F837543A-6020-4505-A233-C9DB4BF74011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26" creationId="{35B16301-FB18-48BA-A6DD-C37CAF6F9A18}"/>
          </ac:spMkLst>
        </pc:spChg>
        <pc:spChg chg="add mod">
          <ac:chgData name="Hannah Riordan" userId="S::hannah.riordan@det.nsw.edu.au::2705dd74-5708-4bb4-be63-c8f00774f6d3" providerId="AD" clId="Web-{510B4049-B390-DFC0-C3A1-A269C7304669}" dt="2023-06-15T02:01:09.920" v="738" actId="20577"/>
          <ac:spMkLst>
            <pc:docMk/>
            <pc:sldMk cId="3956976853" sldId="257"/>
            <ac:spMk id="27" creationId="{F592C9E5-652C-63FB-E8BD-2189AE617E14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28" creationId="{C3C0D90E-074A-4F52-9B11-B52BEF4BCBE5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29" creationId="{CABBD4C1-E6F8-46F6-8152-A8A97490BF4D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30" creationId="{83BA5EF5-1FE9-4BF9-83BB-269BCDDF6156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32" creationId="{88853921-7BC9-4BDE-ACAB-133C683C82D6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0:20:38.851" v="43"/>
          <ac:spMkLst>
            <pc:docMk/>
            <pc:sldMk cId="3956976853" sldId="257"/>
            <ac:spMk id="33" creationId="{09192968-3AE7-4470-A61C-97294BB92731}"/>
          </ac:spMkLst>
        </pc:spChg>
        <pc:graphicFrameChg chg="add">
          <ac:chgData name="Hannah Riordan" userId="S::hannah.riordan@det.nsw.edu.au::2705dd74-5708-4bb4-be63-c8f00774f6d3" providerId="AD" clId="Web-{510B4049-B390-DFC0-C3A1-A269C7304669}" dt="2023-06-15T02:12:42.467" v="1060"/>
          <ac:graphicFrameMkLst>
            <pc:docMk/>
            <pc:sldMk cId="3956976853" sldId="257"/>
            <ac:graphicFrameMk id="4" creationId="{6558EAD2-A9EA-BF3C-534C-E79BBE2B6148}"/>
          </ac:graphicFrameMkLst>
        </pc:graphicFrameChg>
        <pc:cxnChg chg="add">
          <ac:chgData name="Hannah Riordan" userId="S::hannah.riordan@det.nsw.edu.au::2705dd74-5708-4bb4-be63-c8f00774f6d3" providerId="AD" clId="Web-{510B4049-B390-DFC0-C3A1-A269C7304669}" dt="2023-06-15T00:20:38.851" v="43"/>
          <ac:cxnSpMkLst>
            <pc:docMk/>
            <pc:sldMk cId="3956976853" sldId="257"/>
            <ac:cxnSpMk id="31" creationId="{4B3BCACB-5880-460B-9606-8C433A9AF99D}"/>
          </ac:cxnSpMkLst>
        </pc:cxnChg>
      </pc:sldChg>
      <pc:sldChg chg="del">
        <pc:chgData name="Hannah Riordan" userId="S::hannah.riordan@det.nsw.edu.au::2705dd74-5708-4bb4-be63-c8f00774f6d3" providerId="AD" clId="Web-{510B4049-B390-DFC0-C3A1-A269C7304669}" dt="2023-06-15T00:17:34.118" v="0"/>
        <pc:sldMkLst>
          <pc:docMk/>
          <pc:sldMk cId="271993116" sldId="258"/>
        </pc:sldMkLst>
      </pc:sldChg>
      <pc:sldChg chg="addSp modSp new del mod setBg">
        <pc:chgData name="Hannah Riordan" userId="S::hannah.riordan@det.nsw.edu.au::2705dd74-5708-4bb4-be63-c8f00774f6d3" providerId="AD" clId="Web-{510B4049-B390-DFC0-C3A1-A269C7304669}" dt="2023-06-15T01:22:15.447" v="372"/>
        <pc:sldMkLst>
          <pc:docMk/>
          <pc:sldMk cId="2828637411" sldId="258"/>
        </pc:sldMkLst>
        <pc:spChg chg="mod">
          <ac:chgData name="Hannah Riordan" userId="S::hannah.riordan@det.nsw.edu.au::2705dd74-5708-4bb4-be63-c8f00774f6d3" providerId="AD" clId="Web-{510B4049-B390-DFC0-C3A1-A269C7304669}" dt="2023-06-15T01:04:06.138" v="277"/>
          <ac:spMkLst>
            <pc:docMk/>
            <pc:sldMk cId="2828637411" sldId="258"/>
            <ac:spMk id="2" creationId="{23300225-6824-9684-8949-701B4B8E1C44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1:04:53.157" v="279" actId="20577"/>
          <ac:spMkLst>
            <pc:docMk/>
            <pc:sldMk cId="2828637411" sldId="258"/>
            <ac:spMk id="3" creationId="{787A207C-221B-F8C2-A8D1-67613EAE96E0}"/>
          </ac:spMkLst>
        </pc:spChg>
        <pc:spChg chg="add mod">
          <ac:chgData name="Hannah Riordan" userId="S::hannah.riordan@det.nsw.edu.au::2705dd74-5708-4bb4-be63-c8f00774f6d3" providerId="AD" clId="Web-{510B4049-B390-DFC0-C3A1-A269C7304669}" dt="2023-06-15T01:15:18.621" v="304" actId="1076"/>
          <ac:spMkLst>
            <pc:docMk/>
            <pc:sldMk cId="2828637411" sldId="258"/>
            <ac:spMk id="4" creationId="{8210CB41-3C95-E5C4-588F-C31852321DF0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1:04:06.138" v="277"/>
          <ac:spMkLst>
            <pc:docMk/>
            <pc:sldMk cId="2828637411" sldId="258"/>
            <ac:spMk id="8" creationId="{907EF6B7-1338-4443-8C46-6A318D952DFD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1:04:06.138" v="277"/>
          <ac:spMkLst>
            <pc:docMk/>
            <pc:sldMk cId="2828637411" sldId="258"/>
            <ac:spMk id="10" creationId="{DAAE4CDD-124C-4DCF-9584-B6033B545DD5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1:04:06.138" v="277"/>
          <ac:spMkLst>
            <pc:docMk/>
            <pc:sldMk cId="2828637411" sldId="258"/>
            <ac:spMk id="12" creationId="{081E4A58-353D-44AE-B2FC-2A74E2E400F7}"/>
          </ac:spMkLst>
        </pc:spChg>
      </pc:sldChg>
      <pc:sldChg chg="modSp new">
        <pc:chgData name="Hannah Riordan" userId="S::hannah.riordan@det.nsw.edu.au::2705dd74-5708-4bb4-be63-c8f00774f6d3" providerId="AD" clId="Web-{510B4049-B390-DFC0-C3A1-A269C7304669}" dt="2023-06-15T02:04:02.138" v="883" actId="20577"/>
        <pc:sldMkLst>
          <pc:docMk/>
          <pc:sldMk cId="2590032327" sldId="259"/>
        </pc:sldMkLst>
        <pc:spChg chg="mod">
          <ac:chgData name="Hannah Riordan" userId="S::hannah.riordan@det.nsw.edu.au::2705dd74-5708-4bb4-be63-c8f00774f6d3" providerId="AD" clId="Web-{510B4049-B390-DFC0-C3A1-A269C7304669}" dt="2023-06-15T02:01:36.373" v="756" actId="20577"/>
          <ac:spMkLst>
            <pc:docMk/>
            <pc:sldMk cId="2590032327" sldId="259"/>
            <ac:spMk id="2" creationId="{ED2F3E5B-25E3-ED45-E170-636A95682584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2:04:02.138" v="883" actId="20577"/>
          <ac:spMkLst>
            <pc:docMk/>
            <pc:sldMk cId="2590032327" sldId="259"/>
            <ac:spMk id="3" creationId="{F868667F-E928-638C-E467-28B17F420EA9}"/>
          </ac:spMkLst>
        </pc:spChg>
      </pc:sldChg>
      <pc:sldChg chg="addSp delSp modSp new">
        <pc:chgData name="Hannah Riordan" userId="S::hannah.riordan@det.nsw.edu.au::2705dd74-5708-4bb4-be63-c8f00774f6d3" providerId="AD" clId="Web-{510B4049-B390-DFC0-C3A1-A269C7304669}" dt="2023-06-15T02:05:15.279" v="908"/>
        <pc:sldMkLst>
          <pc:docMk/>
          <pc:sldMk cId="1853171342" sldId="260"/>
        </pc:sldMkLst>
        <pc:spChg chg="mod">
          <ac:chgData name="Hannah Riordan" userId="S::hannah.riordan@det.nsw.edu.au::2705dd74-5708-4bb4-be63-c8f00774f6d3" providerId="AD" clId="Web-{510B4049-B390-DFC0-C3A1-A269C7304669}" dt="2023-06-15T00:57:28.736" v="165" actId="20577"/>
          <ac:spMkLst>
            <pc:docMk/>
            <pc:sldMk cId="1853171342" sldId="260"/>
            <ac:spMk id="2" creationId="{B753D426-152C-B7EB-ADBB-071F7381E434}"/>
          </ac:spMkLst>
        </pc:spChg>
        <pc:spChg chg="del mod">
          <ac:chgData name="Hannah Riordan" userId="S::hannah.riordan@det.nsw.edu.au::2705dd74-5708-4bb4-be63-c8f00774f6d3" providerId="AD" clId="Web-{510B4049-B390-DFC0-C3A1-A269C7304669}" dt="2023-06-15T00:54:13.707" v="100"/>
          <ac:spMkLst>
            <pc:docMk/>
            <pc:sldMk cId="1853171342" sldId="260"/>
            <ac:spMk id="3" creationId="{FACF1115-5399-C3A6-8EE0-7DBB1E025739}"/>
          </ac:spMkLst>
        </pc:spChg>
        <pc:spChg chg="add del mod">
          <ac:chgData name="Hannah Riordan" userId="S::hannah.riordan@det.nsw.edu.au::2705dd74-5708-4bb4-be63-c8f00774f6d3" providerId="AD" clId="Web-{510B4049-B390-DFC0-C3A1-A269C7304669}" dt="2023-06-15T00:56:58.390" v="160"/>
          <ac:spMkLst>
            <pc:docMk/>
            <pc:sldMk cId="1853171342" sldId="260"/>
            <ac:spMk id="6" creationId="{F874E38B-1A4B-E268-CB97-046266CA575F}"/>
          </ac:spMkLst>
        </pc:spChg>
        <pc:spChg chg="add mod">
          <ac:chgData name="Hannah Riordan" userId="S::hannah.riordan@det.nsw.edu.au::2705dd74-5708-4bb4-be63-c8f00774f6d3" providerId="AD" clId="Web-{510B4049-B390-DFC0-C3A1-A269C7304669}" dt="2023-06-15T02:05:15.279" v="908"/>
          <ac:spMkLst>
            <pc:docMk/>
            <pc:sldMk cId="1853171342" sldId="260"/>
            <ac:spMk id="7" creationId="{A0E248AF-D098-1C0A-127B-916161A74580}"/>
          </ac:spMkLst>
        </pc:spChg>
        <pc:picChg chg="add mod ord">
          <ac:chgData name="Hannah Riordan" userId="S::hannah.riordan@det.nsw.edu.au::2705dd74-5708-4bb4-be63-c8f00774f6d3" providerId="AD" clId="Web-{510B4049-B390-DFC0-C3A1-A269C7304669}" dt="2023-06-15T00:55:49.933" v="151" actId="1076"/>
          <ac:picMkLst>
            <pc:docMk/>
            <pc:sldMk cId="1853171342" sldId="260"/>
            <ac:picMk id="4" creationId="{ED5FF9E6-5E5E-E450-01C8-FD79646BA30A}"/>
          </ac:picMkLst>
        </pc:picChg>
      </pc:sldChg>
      <pc:sldChg chg="addSp delSp modSp new mod setBg">
        <pc:chgData name="Hannah Riordan" userId="S::hannah.riordan@det.nsw.edu.au::2705dd74-5708-4bb4-be63-c8f00774f6d3" providerId="AD" clId="Web-{510B4049-B390-DFC0-C3A1-A269C7304669}" dt="2023-06-15T01:22:09.946" v="371" actId="14100"/>
        <pc:sldMkLst>
          <pc:docMk/>
          <pc:sldMk cId="1703820539" sldId="261"/>
        </pc:sldMkLst>
        <pc:spChg chg="mod">
          <ac:chgData name="Hannah Riordan" userId="S::hannah.riordan@det.nsw.edu.au::2705dd74-5708-4bb4-be63-c8f00774f6d3" providerId="AD" clId="Web-{510B4049-B390-DFC0-C3A1-A269C7304669}" dt="2023-06-15T01:22:09.946" v="371" actId="14100"/>
          <ac:spMkLst>
            <pc:docMk/>
            <pc:sldMk cId="1703820539" sldId="261"/>
            <ac:spMk id="2" creationId="{530D99FC-3212-FD93-4749-F878584D5354}"/>
          </ac:spMkLst>
        </pc:spChg>
        <pc:spChg chg="del mod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3" creationId="{05EA46A5-5320-0AD1-A0DD-A6FA65447CA0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8" creationId="{1709F1D5-B0F1-4714-A239-E5B61C161915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10" creationId="{228FB460-D3FF-4440-A020-05982A09E517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12" creationId="{14847E93-7DC1-4D4B-8829-B19AA7137C50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14" creationId="{5566D6E1-03A1-4D73-A4E0-35D74D568A04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16" creationId="{9F835A99-04AC-494A-A572-AFE8413CC938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18" creationId="{7B786209-1B0B-4CA9-9BDD-F7327066A84D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20" creationId="{2D2964BB-484D-45AE-AD66-D407D062965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6:46.534" v="324"/>
          <ac:spMkLst>
            <pc:docMk/>
            <pc:sldMk cId="1703820539" sldId="261"/>
            <ac:spMk id="22" creationId="{6691AC69-A76E-4DAB-B565-468B6B87ACF3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7:24.739" v="328"/>
          <ac:spMkLst>
            <pc:docMk/>
            <pc:sldMk cId="1703820539" sldId="261"/>
            <ac:spMk id="28" creationId="{AE2B703B-46F9-481A-A605-82E2A828C4FA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7:24.739" v="328"/>
          <ac:spMkLst>
            <pc:docMk/>
            <pc:sldMk cId="1703820539" sldId="261"/>
            <ac:spMk id="30" creationId="{F13BE4D7-0C3D-4906-B230-A1C5B4665CC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7:24.708" v="327"/>
          <ac:spMkLst>
            <pc:docMk/>
            <pc:sldMk cId="1703820539" sldId="261"/>
            <ac:spMk id="35" creationId="{545D489D-16E1-484D-867B-144368D74B83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7:24.708" v="327"/>
          <ac:spMkLst>
            <pc:docMk/>
            <pc:sldMk cId="1703820539" sldId="261"/>
            <ac:spMk id="37" creationId="{49A496F5-B01E-4BF8-9D1E-C4E53B6F9652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7:24.708" v="327"/>
          <ac:spMkLst>
            <pc:docMk/>
            <pc:sldMk cId="1703820539" sldId="261"/>
            <ac:spMk id="39" creationId="{6E895C8D-1379-40B8-8B1B-B6F5AEAF0A6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8:12.243" v="338"/>
          <ac:spMkLst>
            <pc:docMk/>
            <pc:sldMk cId="1703820539" sldId="261"/>
            <ac:spMk id="41" creationId="{AE2B703B-46F9-481A-A605-82E2A828C4FA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18:12.243" v="338"/>
          <ac:spMkLst>
            <pc:docMk/>
            <pc:sldMk cId="1703820539" sldId="261"/>
            <ac:spMk id="42" creationId="{F13BE4D7-0C3D-4906-B230-A1C5B4665CC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47" creationId="{AE5A632B-B15A-489E-8337-BC0F40DBC21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49" creationId="{6E895C8D-1379-40B8-8B1B-B6F5AEAF0A6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51" creationId="{651547D7-AD18-407B-A5F4-F8225B5DCFCC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56" creationId="{AA5ED585-FEBB-4DAD-84C0-97BEE6C360C3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58" creationId="{EF6AC352-A720-4DB3-87CA-A33B0607CA2F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60" creationId="{8ECBFEF8-9038-4E5E-A5F1-E4DC2303553E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62" creationId="{F37E8EB2-7BE0-4F3D-921C-F4E9C2C14929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1:20:04.016" v="369"/>
          <ac:spMkLst>
            <pc:docMk/>
            <pc:sldMk cId="1703820539" sldId="261"/>
            <ac:spMk id="64" creationId="{E77AE46B-A945-4A7E-9911-903176079DD0}"/>
          </ac:spMkLst>
        </pc:spChg>
        <pc:graphicFrameChg chg="add mod modGraphic">
          <ac:chgData name="Hannah Riordan" userId="S::hannah.riordan@det.nsw.edu.au::2705dd74-5708-4bb4-be63-c8f00774f6d3" providerId="AD" clId="Web-{510B4049-B390-DFC0-C3A1-A269C7304669}" dt="2023-06-15T01:19:42.389" v="366" actId="20577"/>
          <ac:graphicFrameMkLst>
            <pc:docMk/>
            <pc:sldMk cId="1703820539" sldId="261"/>
            <ac:graphicFrameMk id="24" creationId="{0559AC91-CEBC-2261-AB25-851471E62A8A}"/>
          </ac:graphicFrameMkLst>
        </pc:graphicFrameChg>
      </pc:sldChg>
      <pc:sldChg chg="modSp new">
        <pc:chgData name="Hannah Riordan" userId="S::hannah.riordan@det.nsw.edu.au::2705dd74-5708-4bb4-be63-c8f00774f6d3" providerId="AD" clId="Web-{510B4049-B390-DFC0-C3A1-A269C7304669}" dt="2023-06-15T01:52:11.014" v="420" actId="20577"/>
        <pc:sldMkLst>
          <pc:docMk/>
          <pc:sldMk cId="4170369140" sldId="262"/>
        </pc:sldMkLst>
        <pc:spChg chg="mod">
          <ac:chgData name="Hannah Riordan" userId="S::hannah.riordan@det.nsw.edu.au::2705dd74-5708-4bb4-be63-c8f00774f6d3" providerId="AD" clId="Web-{510B4049-B390-DFC0-C3A1-A269C7304669}" dt="2023-06-15T01:50:53.608" v="400" actId="20577"/>
          <ac:spMkLst>
            <pc:docMk/>
            <pc:sldMk cId="4170369140" sldId="262"/>
            <ac:spMk id="2" creationId="{8DDBFFB7-AE33-F062-43B0-D57F89F94AD9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1:52:11.014" v="420" actId="20577"/>
          <ac:spMkLst>
            <pc:docMk/>
            <pc:sldMk cId="4170369140" sldId="262"/>
            <ac:spMk id="3" creationId="{9A3DCF33-15DE-4B4B-FAB1-F493AD09ED29}"/>
          </ac:spMkLst>
        </pc:spChg>
      </pc:sldChg>
      <pc:sldChg chg="modSp new">
        <pc:chgData name="Hannah Riordan" userId="S::hannah.riordan@det.nsw.edu.au::2705dd74-5708-4bb4-be63-c8f00774f6d3" providerId="AD" clId="Web-{510B4049-B390-DFC0-C3A1-A269C7304669}" dt="2023-06-15T01:52:18.561" v="438" actId="20577"/>
        <pc:sldMkLst>
          <pc:docMk/>
          <pc:sldMk cId="2515654316" sldId="263"/>
        </pc:sldMkLst>
        <pc:spChg chg="mod">
          <ac:chgData name="Hannah Riordan" userId="S::hannah.riordan@det.nsw.edu.au::2705dd74-5708-4bb4-be63-c8f00774f6d3" providerId="AD" clId="Web-{510B4049-B390-DFC0-C3A1-A269C7304669}" dt="2023-06-15T01:52:18.561" v="438" actId="20577"/>
          <ac:spMkLst>
            <pc:docMk/>
            <pc:sldMk cId="2515654316" sldId="263"/>
            <ac:spMk id="2" creationId="{A4A59463-5D8E-541D-0AB8-49ACFD19C81C}"/>
          </ac:spMkLst>
        </pc:spChg>
      </pc:sldChg>
      <pc:sldChg chg="addSp delSp modSp new ord">
        <pc:chgData name="Hannah Riordan" userId="S::hannah.riordan@det.nsw.edu.au::2705dd74-5708-4bb4-be63-c8f00774f6d3" providerId="AD" clId="Web-{510B4049-B390-DFC0-C3A1-A269C7304669}" dt="2023-06-15T02:06:51.749" v="930" actId="20577"/>
        <pc:sldMkLst>
          <pc:docMk/>
          <pc:sldMk cId="3932724335" sldId="264"/>
        </pc:sldMkLst>
        <pc:spChg chg="del mod">
          <ac:chgData name="Hannah Riordan" userId="S::hannah.riordan@det.nsw.edu.au::2705dd74-5708-4bb4-be63-c8f00774f6d3" providerId="AD" clId="Web-{510B4049-B390-DFC0-C3A1-A269C7304669}" dt="2023-06-15T02:06:11.343" v="918"/>
          <ac:spMkLst>
            <pc:docMk/>
            <pc:sldMk cId="3932724335" sldId="264"/>
            <ac:spMk id="2" creationId="{E6531907-2970-D984-F2F0-7961F9DF4E68}"/>
          </ac:spMkLst>
        </pc:spChg>
        <pc:spChg chg="mod">
          <ac:chgData name="Hannah Riordan" userId="S::hannah.riordan@det.nsw.edu.au::2705dd74-5708-4bb4-be63-c8f00774f6d3" providerId="AD" clId="Web-{510B4049-B390-DFC0-C3A1-A269C7304669}" dt="2023-06-15T02:02:39.029" v="801" actId="20577"/>
          <ac:spMkLst>
            <pc:docMk/>
            <pc:sldMk cId="3932724335" sldId="264"/>
            <ac:spMk id="3" creationId="{A962964A-EA79-523C-3175-2AA214EE9F8F}"/>
          </ac:spMkLst>
        </pc:spChg>
        <pc:spChg chg="add mod">
          <ac:chgData name="Hannah Riordan" userId="S::hannah.riordan@det.nsw.edu.au::2705dd74-5708-4bb4-be63-c8f00774f6d3" providerId="AD" clId="Web-{510B4049-B390-DFC0-C3A1-A269C7304669}" dt="2023-06-15T02:06:51.749" v="930" actId="20577"/>
          <ac:spMkLst>
            <pc:docMk/>
            <pc:sldMk cId="3932724335" sldId="264"/>
            <ac:spMk id="5" creationId="{B373C2CE-4F33-86F2-422E-E27CF8C13A7C}"/>
          </ac:spMkLst>
        </pc:spChg>
        <pc:graphicFrameChg chg="add mod modGraphic">
          <ac:chgData name="Hannah Riordan" userId="S::hannah.riordan@det.nsw.edu.au::2705dd74-5708-4bb4-be63-c8f00774f6d3" providerId="AD" clId="Web-{510B4049-B390-DFC0-C3A1-A269C7304669}" dt="2023-06-15T02:06:18.890" v="921" actId="1076"/>
          <ac:graphicFrameMkLst>
            <pc:docMk/>
            <pc:sldMk cId="3932724335" sldId="264"/>
            <ac:graphicFrameMk id="4" creationId="{6180360F-C0CD-BA4F-FED1-D7E96AB5C2BA}"/>
          </ac:graphicFrameMkLst>
        </pc:graphicFrameChg>
      </pc:sldChg>
      <pc:sldChg chg="addSp delSp modSp new mod setBg">
        <pc:chgData name="Hannah Riordan" userId="S::hannah.riordan@det.nsw.edu.au::2705dd74-5708-4bb4-be63-c8f00774f6d3" providerId="AD" clId="Web-{510B4049-B390-DFC0-C3A1-A269C7304669}" dt="2023-06-15T02:11:08.170" v="1057" actId="14100"/>
        <pc:sldMkLst>
          <pc:docMk/>
          <pc:sldMk cId="1943842269" sldId="265"/>
        </pc:sldMkLst>
        <pc:spChg chg="mod">
          <ac:chgData name="Hannah Riordan" userId="S::hannah.riordan@det.nsw.edu.au::2705dd74-5708-4bb4-be63-c8f00774f6d3" providerId="AD" clId="Web-{510B4049-B390-DFC0-C3A1-A269C7304669}" dt="2023-06-15T02:11:08.170" v="1057" actId="14100"/>
          <ac:spMkLst>
            <pc:docMk/>
            <pc:sldMk cId="1943842269" sldId="265"/>
            <ac:spMk id="2" creationId="{D0A90BCA-AA53-B30B-2FEB-6C1574DCCDE4}"/>
          </ac:spMkLst>
        </pc:spChg>
        <pc:spChg chg="del mod">
          <ac:chgData name="Hannah Riordan" userId="S::hannah.riordan@det.nsw.edu.au::2705dd74-5708-4bb4-be63-c8f00774f6d3" providerId="AD" clId="Web-{510B4049-B390-DFC0-C3A1-A269C7304669}" dt="2023-06-15T02:09:07.639" v="1004"/>
          <ac:spMkLst>
            <pc:docMk/>
            <pc:sldMk cId="1943842269" sldId="265"/>
            <ac:spMk id="3" creationId="{1DDC51F8-C7AA-4E58-4406-26CEF4D53486}"/>
          </ac:spMkLst>
        </pc:spChg>
        <pc:spChg chg="add del mod">
          <ac:chgData name="Hannah Riordan" userId="S::hannah.riordan@det.nsw.edu.au::2705dd74-5708-4bb4-be63-c8f00774f6d3" providerId="AD" clId="Web-{510B4049-B390-DFC0-C3A1-A269C7304669}" dt="2023-06-15T02:09:02.592" v="1002"/>
          <ac:spMkLst>
            <pc:docMk/>
            <pc:sldMk cId="1943842269" sldId="265"/>
            <ac:spMk id="4" creationId="{0C6D3624-9791-2F94-6A56-F6B5AE75E2FA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2:07:40.749" v="933"/>
          <ac:spMkLst>
            <pc:docMk/>
            <pc:sldMk cId="1943842269" sldId="265"/>
            <ac:spMk id="8" creationId="{389575E1-3389-451A-A5F7-27854C25C599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2:07:40.749" v="933"/>
          <ac:spMkLst>
            <pc:docMk/>
            <pc:sldMk cId="1943842269" sldId="265"/>
            <ac:spMk id="10" creationId="{A53CCC5C-D88E-40FB-B30B-23DCDBD01D37}"/>
          </ac:spMkLst>
        </pc:spChg>
        <pc:spChg chg="add del">
          <ac:chgData name="Hannah Riordan" userId="S::hannah.riordan@det.nsw.edu.au::2705dd74-5708-4bb4-be63-c8f00774f6d3" providerId="AD" clId="Web-{510B4049-B390-DFC0-C3A1-A269C7304669}" dt="2023-06-15T02:07:40.749" v="933"/>
          <ac:spMkLst>
            <pc:docMk/>
            <pc:sldMk cId="1943842269" sldId="265"/>
            <ac:spMk id="12" creationId="{081E4A58-353D-44AE-B2FC-2A74E2E400F7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2:07:40.780" v="934"/>
          <ac:spMkLst>
            <pc:docMk/>
            <pc:sldMk cId="1943842269" sldId="265"/>
            <ac:spMk id="14" creationId="{FA23A907-97FB-4A8F-880A-DD77401C4296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2:07:40.780" v="934"/>
          <ac:spMkLst>
            <pc:docMk/>
            <pc:sldMk cId="1943842269" sldId="265"/>
            <ac:spMk id="15" creationId="{C2554CA6-288E-4202-BC52-2E5A8F0C0AED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2:07:40.780" v="934"/>
          <ac:spMkLst>
            <pc:docMk/>
            <pc:sldMk cId="1943842269" sldId="265"/>
            <ac:spMk id="16" creationId="{B10BB131-AC8E-4A8E-A5D1-36260F720C3B}"/>
          </ac:spMkLst>
        </pc:spChg>
        <pc:spChg chg="add">
          <ac:chgData name="Hannah Riordan" userId="S::hannah.riordan@det.nsw.edu.au::2705dd74-5708-4bb4-be63-c8f00774f6d3" providerId="AD" clId="Web-{510B4049-B390-DFC0-C3A1-A269C7304669}" dt="2023-06-15T02:07:40.780" v="934"/>
          <ac:spMkLst>
            <pc:docMk/>
            <pc:sldMk cId="1943842269" sldId="265"/>
            <ac:spMk id="17" creationId="{5B7778FC-632E-4DCA-A7CB-0D7731CCF970}"/>
          </ac:spMkLst>
        </pc:spChg>
        <pc:graphicFrameChg chg="add mod modGraphic">
          <ac:chgData name="Hannah Riordan" userId="S::hannah.riordan@det.nsw.edu.au::2705dd74-5708-4bb4-be63-c8f00774f6d3" providerId="AD" clId="Web-{510B4049-B390-DFC0-C3A1-A269C7304669}" dt="2023-06-15T02:10:44.202" v="1052"/>
          <ac:graphicFrameMkLst>
            <pc:docMk/>
            <pc:sldMk cId="1943842269" sldId="265"/>
            <ac:graphicFrameMk id="6" creationId="{03B993B4-60E0-82F3-7821-E5BDFB7F1C0A}"/>
          </ac:graphicFrameMkLst>
        </pc:graphicFrameChg>
      </pc:sldChg>
      <pc:sldChg chg="addSp modSp add replId">
        <pc:chgData name="Hannah Riordan" userId="S::hannah.riordan@det.nsw.edu.au::2705dd74-5708-4bb4-be63-c8f00774f6d3" providerId="AD" clId="Web-{510B4049-B390-DFC0-C3A1-A269C7304669}" dt="2023-06-15T02:12:49.654" v="1061"/>
        <pc:sldMkLst>
          <pc:docMk/>
          <pc:sldMk cId="2118562029" sldId="266"/>
        </pc:sldMkLst>
        <pc:graphicFrameChg chg="add">
          <ac:chgData name="Hannah Riordan" userId="S::hannah.riordan@det.nsw.edu.au::2705dd74-5708-4bb4-be63-c8f00774f6d3" providerId="AD" clId="Web-{510B4049-B390-DFC0-C3A1-A269C7304669}" dt="2023-06-15T02:12:49.654" v="1061"/>
          <ac:graphicFrameMkLst>
            <pc:docMk/>
            <pc:sldMk cId="2118562029" sldId="266"/>
            <ac:graphicFrameMk id="4" creationId="{2D983918-DA18-E07F-A306-49F069F8B2D4}"/>
          </ac:graphicFrameMkLst>
        </pc:graphicFrameChg>
        <pc:graphicFrameChg chg="modGraphic">
          <ac:chgData name="Hannah Riordan" userId="S::hannah.riordan@det.nsw.edu.au::2705dd74-5708-4bb4-be63-c8f00774f6d3" providerId="AD" clId="Web-{510B4049-B390-DFC0-C3A1-A269C7304669}" dt="2023-06-15T02:11:37.530" v="1059"/>
          <ac:graphicFrameMkLst>
            <pc:docMk/>
            <pc:sldMk cId="2118562029" sldId="266"/>
            <ac:graphicFrameMk id="6" creationId="{03B993B4-60E0-82F3-7821-E5BDFB7F1C0A}"/>
          </ac:graphicFrameMkLst>
        </pc:graphicFrameChg>
      </pc:sldChg>
      <pc:sldMasterChg chg="add del addSldLayout delSldLayout">
        <pc:chgData name="Hannah Riordan" userId="S::hannah.riordan@det.nsw.edu.au::2705dd74-5708-4bb4-be63-c8f00774f6d3" providerId="AD" clId="Web-{510B4049-B390-DFC0-C3A1-A269C7304669}" dt="2023-06-15T00:19:10.539" v="19"/>
        <pc:sldMasterMkLst>
          <pc:docMk/>
          <pc:sldMasterMk cId="1311345985" sldId="2147483711"/>
        </pc:sldMasterMkLst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34921442" sldId="2147483700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505177905" sldId="2147483701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2171350035" sldId="2147483702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1021607229" sldId="2147483703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3821261506" sldId="2147483704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1839388724" sldId="2147483705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35158216" sldId="2147483706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2199393101" sldId="2147483707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704145208" sldId="2147483708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3884552748" sldId="2147483709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539" v="19"/>
          <pc:sldLayoutMkLst>
            <pc:docMk/>
            <pc:sldMasterMk cId="1311345985" sldId="2147483711"/>
            <pc:sldLayoutMk cId="813130245" sldId="2147483710"/>
          </pc:sldLayoutMkLst>
        </pc:sldLayoutChg>
      </pc:sldMasterChg>
      <pc:sldMasterChg chg="add del addSldLayout delSldLayout">
        <pc:chgData name="Hannah Riordan" userId="S::hannah.riordan@det.nsw.edu.au::2705dd74-5708-4bb4-be63-c8f00774f6d3" providerId="AD" clId="Web-{510B4049-B390-DFC0-C3A1-A269C7304669}" dt="2023-06-15T00:20:18.523" v="39"/>
        <pc:sldMasterMkLst>
          <pc:docMk/>
          <pc:sldMasterMk cId="1686798547" sldId="2147483712"/>
        </pc:sldMasterMkLst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1365194596" sldId="2147483713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2466050113" sldId="2147483714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1466369307" sldId="2147483715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2530387266" sldId="2147483716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63881417" sldId="2147483717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2387920669" sldId="2147483718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2422660303" sldId="2147483719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2561273216" sldId="2147483720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1929470296" sldId="2147483721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897944138" sldId="2147483722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686798547" sldId="2147483712"/>
            <pc:sldLayoutMk cId="1677180507" sldId="2147483723"/>
          </pc:sldLayoutMkLst>
        </pc:sldLayoutChg>
      </pc:sldMasterChg>
      <pc:sldMasterChg chg="add del addSldLayout delSldLayout">
        <pc:chgData name="Hannah Riordan" userId="S::hannah.riordan@det.nsw.edu.au::2705dd74-5708-4bb4-be63-c8f00774f6d3" providerId="AD" clId="Web-{510B4049-B390-DFC0-C3A1-A269C7304669}" dt="2023-06-15T00:19:10.399" v="18"/>
        <pc:sldMasterMkLst>
          <pc:docMk/>
          <pc:sldMasterMk cId="4050101349" sldId="2147483712"/>
        </pc:sldMasterMkLst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1075992594" sldId="2147483713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805449692" sldId="2147483714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393729931" sldId="2147483715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3986317733" sldId="2147483716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828464486" sldId="2147483717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484942828" sldId="2147483718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2721207229" sldId="2147483719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1156684079" sldId="2147483720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1066509692" sldId="2147483721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3036218888" sldId="2147483722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9:10.399" v="18"/>
          <pc:sldLayoutMkLst>
            <pc:docMk/>
            <pc:sldMasterMk cId="4050101349" sldId="2147483712"/>
            <pc:sldLayoutMk cId="2745090668" sldId="2147483723"/>
          </pc:sldLayoutMkLst>
        </pc:sldLayoutChg>
      </pc:sldMasterChg>
      <pc:sldMasterChg chg="add del addSldLayout delSldLayout">
        <pc:chgData name="Hannah Riordan" userId="S::hannah.riordan@det.nsw.edu.au::2705dd74-5708-4bb4-be63-c8f00774f6d3" providerId="AD" clId="Web-{510B4049-B390-DFC0-C3A1-A269C7304669}" dt="2023-06-15T00:20:18.398" v="38"/>
        <pc:sldMasterMkLst>
          <pc:docMk/>
          <pc:sldMasterMk cId="4150066997" sldId="2147483747"/>
        </pc:sldMasterMkLst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1690649587" sldId="2147483736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150043417" sldId="2147483737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2614804177" sldId="2147483738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3923971201" sldId="2147483739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375845077" sldId="2147483740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1315107262" sldId="2147483741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362797565" sldId="2147483742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3157352978" sldId="2147483743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3708161520" sldId="2147483744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66785908" sldId="2147483745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20:18.398" v="38"/>
          <pc:sldLayoutMkLst>
            <pc:docMk/>
            <pc:sldMasterMk cId="4150066997" sldId="2147483747"/>
            <pc:sldLayoutMk cId="236925152" sldId="2147483746"/>
          </pc:sldLayoutMkLst>
        </pc:sldLayoutChg>
      </pc:sldMasterChg>
      <pc:sldMasterChg chg="add del addSldLayout delSldLayout">
        <pc:chgData name="Hannah Riordan" userId="S::hannah.riordan@det.nsw.edu.au::2705dd74-5708-4bb4-be63-c8f00774f6d3" providerId="AD" clId="Web-{510B4049-B390-DFC0-C3A1-A269C7304669}" dt="2023-06-15T00:18:28.821" v="12"/>
        <pc:sldMasterMkLst>
          <pc:docMk/>
          <pc:sldMasterMk cId="427756913" sldId="2147483748"/>
        </pc:sldMasterMkLst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2025124625" sldId="2147483737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2395341095" sldId="2147483738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4009826358" sldId="2147483739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3440454314" sldId="2147483740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1177444409" sldId="2147483741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4184158357" sldId="2147483742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4261419730" sldId="2147483743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3301900188" sldId="2147483744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1281007628" sldId="2147483745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3928054577" sldId="2147483746"/>
          </pc:sldLayoutMkLst>
        </pc:sldLayoutChg>
        <pc:sldLayoutChg chg="add del">
          <pc:chgData name="Hannah Riordan" userId="S::hannah.riordan@det.nsw.edu.au::2705dd74-5708-4bb4-be63-c8f00774f6d3" providerId="AD" clId="Web-{510B4049-B390-DFC0-C3A1-A269C7304669}" dt="2023-06-15T00:18:28.821" v="12"/>
          <pc:sldLayoutMkLst>
            <pc:docMk/>
            <pc:sldMasterMk cId="427756913" sldId="2147483748"/>
            <pc:sldLayoutMk cId="3717444202" sldId="2147483747"/>
          </pc:sldLayoutMkLst>
        </pc:sldLayoutChg>
      </pc:sldMasterChg>
      <pc:sldMasterChg chg="add addSldLayout">
        <pc:chgData name="Hannah Riordan" userId="S::hannah.riordan@det.nsw.edu.au::2705dd74-5708-4bb4-be63-c8f00774f6d3" providerId="AD" clId="Web-{510B4049-B390-DFC0-C3A1-A269C7304669}" dt="2023-06-15T00:20:18.523" v="39"/>
        <pc:sldMasterMkLst>
          <pc:docMk/>
          <pc:sldMasterMk cId="1478493282" sldId="2147483760"/>
        </pc:sldMasterMkLst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3056603795" sldId="2147483749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2348853889" sldId="2147483750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891953029" sldId="2147483751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2016969907" sldId="2147483752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1495149034" sldId="2147483753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2664603832" sldId="2147483754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1297901353" sldId="2147483755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824909492" sldId="2147483756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462409275" sldId="2147483757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4278106992" sldId="2147483758"/>
          </pc:sldLayoutMkLst>
        </pc:sldLayoutChg>
        <pc:sldLayoutChg chg="add">
          <pc:chgData name="Hannah Riordan" userId="S::hannah.riordan@det.nsw.edu.au::2705dd74-5708-4bb4-be63-c8f00774f6d3" providerId="AD" clId="Web-{510B4049-B390-DFC0-C3A1-A269C7304669}" dt="2023-06-15T00:20:18.523" v="39"/>
          <pc:sldLayoutMkLst>
            <pc:docMk/>
            <pc:sldMasterMk cId="1478493282" sldId="2147483760"/>
            <pc:sldLayoutMk cId="3582012356" sldId="2147483759"/>
          </pc:sldLayoutMkLst>
        </pc:sldLayoutChg>
      </pc:sldMasterChg>
    </pc:docChg>
  </pc:docChgLst>
  <pc:docChgLst>
    <pc:chgData name="Hannah Riordan" userId="S::hannah.riordan@det.nsw.edu.au::2705dd74-5708-4bb4-be63-c8f00774f6d3" providerId="AD" clId="Web-{8DD99FE3-E762-7941-2D1E-BFEE35901565}"/>
    <pc:docChg chg="addSld delSld modSld sldOrd">
      <pc:chgData name="Hannah Riordan" userId="S::hannah.riordan@det.nsw.edu.au::2705dd74-5708-4bb4-be63-c8f00774f6d3" providerId="AD" clId="Web-{8DD99FE3-E762-7941-2D1E-BFEE35901565}" dt="2023-09-20T03:39:48.344" v="81" actId="20577"/>
      <pc:docMkLst>
        <pc:docMk/>
      </pc:docMkLst>
      <pc:sldChg chg="ord">
        <pc:chgData name="Hannah Riordan" userId="S::hannah.riordan@det.nsw.edu.au::2705dd74-5708-4bb4-be63-c8f00774f6d3" providerId="AD" clId="Web-{8DD99FE3-E762-7941-2D1E-BFEE35901565}" dt="2023-09-20T03:36:24.932" v="32"/>
        <pc:sldMkLst>
          <pc:docMk/>
          <pc:sldMk cId="1853171342" sldId="260"/>
        </pc:sldMkLst>
      </pc:sldChg>
      <pc:sldChg chg="new del">
        <pc:chgData name="Hannah Riordan" userId="S::hannah.riordan@det.nsw.edu.au::2705dd74-5708-4bb4-be63-c8f00774f6d3" providerId="AD" clId="Web-{8DD99FE3-E762-7941-2D1E-BFEE35901565}" dt="2023-09-20T03:33:31.365" v="2"/>
        <pc:sldMkLst>
          <pc:docMk/>
          <pc:sldMk cId="4084493020" sldId="282"/>
        </pc:sldMkLst>
      </pc:sldChg>
      <pc:sldChg chg="modSp add">
        <pc:chgData name="Hannah Riordan" userId="S::hannah.riordan@det.nsw.edu.au::2705dd74-5708-4bb4-be63-c8f00774f6d3" providerId="AD" clId="Web-{8DD99FE3-E762-7941-2D1E-BFEE35901565}" dt="2023-09-20T03:35:40.415" v="18" actId="20577"/>
        <pc:sldMkLst>
          <pc:docMk/>
          <pc:sldMk cId="37176245" sldId="283"/>
        </pc:sldMkLst>
        <pc:spChg chg="mod">
          <ac:chgData name="Hannah Riordan" userId="S::hannah.riordan@det.nsw.edu.au::2705dd74-5708-4bb4-be63-c8f00774f6d3" providerId="AD" clId="Web-{8DD99FE3-E762-7941-2D1E-BFEE35901565}" dt="2023-09-20T03:33:34.678" v="3" actId="20577"/>
          <ac:spMkLst>
            <pc:docMk/>
            <pc:sldMk cId="37176245" sldId="283"/>
            <ac:spMk id="2" creationId="{588C671A-9F0D-E58C-DA90-6F7B6D686799}"/>
          </ac:spMkLst>
        </pc:spChg>
        <pc:spChg chg="mod">
          <ac:chgData name="Hannah Riordan" userId="S::hannah.riordan@det.nsw.edu.au::2705dd74-5708-4bb4-be63-c8f00774f6d3" providerId="AD" clId="Web-{8DD99FE3-E762-7941-2D1E-BFEE35901565}" dt="2023-09-20T03:35:40.415" v="18" actId="20577"/>
          <ac:spMkLst>
            <pc:docMk/>
            <pc:sldMk cId="37176245" sldId="283"/>
            <ac:spMk id="3" creationId="{782797CC-7D4E-D73A-93B1-7CEB881981BA}"/>
          </ac:spMkLst>
        </pc:spChg>
      </pc:sldChg>
      <pc:sldChg chg="modSp add ord replId">
        <pc:chgData name="Hannah Riordan" userId="S::hannah.riordan@det.nsw.edu.au::2705dd74-5708-4bb4-be63-c8f00774f6d3" providerId="AD" clId="Web-{8DD99FE3-E762-7941-2D1E-BFEE35901565}" dt="2023-09-20T03:36:24.823" v="31" actId="20577"/>
        <pc:sldMkLst>
          <pc:docMk/>
          <pc:sldMk cId="3435086382" sldId="284"/>
        </pc:sldMkLst>
        <pc:spChg chg="mod">
          <ac:chgData name="Hannah Riordan" userId="S::hannah.riordan@det.nsw.edu.au::2705dd74-5708-4bb4-be63-c8f00774f6d3" providerId="AD" clId="Web-{8DD99FE3-E762-7941-2D1E-BFEE35901565}" dt="2023-09-20T03:36:08.682" v="23" actId="20577"/>
          <ac:spMkLst>
            <pc:docMk/>
            <pc:sldMk cId="3435086382" sldId="284"/>
            <ac:spMk id="2" creationId="{588C671A-9F0D-E58C-DA90-6F7B6D686799}"/>
          </ac:spMkLst>
        </pc:spChg>
        <pc:spChg chg="mod">
          <ac:chgData name="Hannah Riordan" userId="S::hannah.riordan@det.nsw.edu.au::2705dd74-5708-4bb4-be63-c8f00774f6d3" providerId="AD" clId="Web-{8DD99FE3-E762-7941-2D1E-BFEE35901565}" dt="2023-09-20T03:36:24.823" v="31" actId="20577"/>
          <ac:spMkLst>
            <pc:docMk/>
            <pc:sldMk cId="3435086382" sldId="284"/>
            <ac:spMk id="3" creationId="{782797CC-7D4E-D73A-93B1-7CEB881981BA}"/>
          </ac:spMkLst>
        </pc:spChg>
      </pc:sldChg>
      <pc:sldChg chg="modSp add">
        <pc:chgData name="Hannah Riordan" userId="S::hannah.riordan@det.nsw.edu.au::2705dd74-5708-4bb4-be63-c8f00774f6d3" providerId="AD" clId="Web-{8DD99FE3-E762-7941-2D1E-BFEE35901565}" dt="2023-09-20T03:37:46.919" v="45" actId="20577"/>
        <pc:sldMkLst>
          <pc:docMk/>
          <pc:sldMk cId="439787795" sldId="285"/>
        </pc:sldMkLst>
        <pc:spChg chg="mod">
          <ac:chgData name="Hannah Riordan" userId="S::hannah.riordan@det.nsw.edu.au::2705dd74-5708-4bb4-be63-c8f00774f6d3" providerId="AD" clId="Web-{8DD99FE3-E762-7941-2D1E-BFEE35901565}" dt="2023-09-20T03:37:12.808" v="36" actId="20577"/>
          <ac:spMkLst>
            <pc:docMk/>
            <pc:sldMk cId="439787795" sldId="285"/>
            <ac:spMk id="2" creationId="{588C671A-9F0D-E58C-DA90-6F7B6D686799}"/>
          </ac:spMkLst>
        </pc:spChg>
        <pc:spChg chg="mod">
          <ac:chgData name="Hannah Riordan" userId="S::hannah.riordan@det.nsw.edu.au::2705dd74-5708-4bb4-be63-c8f00774f6d3" providerId="AD" clId="Web-{8DD99FE3-E762-7941-2D1E-BFEE35901565}" dt="2023-09-20T03:37:46.919" v="45" actId="20577"/>
          <ac:spMkLst>
            <pc:docMk/>
            <pc:sldMk cId="439787795" sldId="285"/>
            <ac:spMk id="3" creationId="{782797CC-7D4E-D73A-93B1-7CEB881981BA}"/>
          </ac:spMkLst>
        </pc:spChg>
      </pc:sldChg>
      <pc:sldChg chg="add del replId">
        <pc:chgData name="Hannah Riordan" userId="S::hannah.riordan@det.nsw.edu.au::2705dd74-5708-4bb4-be63-c8f00774f6d3" providerId="AD" clId="Web-{8DD99FE3-E762-7941-2D1E-BFEE35901565}" dt="2023-09-20T03:36:44.261" v="34"/>
        <pc:sldMkLst>
          <pc:docMk/>
          <pc:sldMk cId="1422992141" sldId="285"/>
        </pc:sldMkLst>
      </pc:sldChg>
      <pc:sldChg chg="modSp add ord replId">
        <pc:chgData name="Hannah Riordan" userId="S::hannah.riordan@det.nsw.edu.au::2705dd74-5708-4bb4-be63-c8f00774f6d3" providerId="AD" clId="Web-{8DD99FE3-E762-7941-2D1E-BFEE35901565}" dt="2023-09-20T03:39:24.593" v="65" actId="20577"/>
        <pc:sldMkLst>
          <pc:docMk/>
          <pc:sldMk cId="1965796803" sldId="286"/>
        </pc:sldMkLst>
        <pc:spChg chg="mod">
          <ac:chgData name="Hannah Riordan" userId="S::hannah.riordan@det.nsw.edu.au::2705dd74-5708-4bb4-be63-c8f00774f6d3" providerId="AD" clId="Web-{8DD99FE3-E762-7941-2D1E-BFEE35901565}" dt="2023-09-20T03:39:24.593" v="65" actId="20577"/>
          <ac:spMkLst>
            <pc:docMk/>
            <pc:sldMk cId="1965796803" sldId="286"/>
            <ac:spMk id="2" creationId="{588C671A-9F0D-E58C-DA90-6F7B6D686799}"/>
          </ac:spMkLst>
        </pc:spChg>
        <pc:spChg chg="mod">
          <ac:chgData name="Hannah Riordan" userId="S::hannah.riordan@det.nsw.edu.au::2705dd74-5708-4bb4-be63-c8f00774f6d3" providerId="AD" clId="Web-{8DD99FE3-E762-7941-2D1E-BFEE35901565}" dt="2023-09-20T03:39:21.984" v="64" actId="20577"/>
          <ac:spMkLst>
            <pc:docMk/>
            <pc:sldMk cId="1965796803" sldId="286"/>
            <ac:spMk id="3" creationId="{782797CC-7D4E-D73A-93B1-7CEB881981BA}"/>
          </ac:spMkLst>
        </pc:spChg>
      </pc:sldChg>
      <pc:sldChg chg="modSp add replId">
        <pc:chgData name="Hannah Riordan" userId="S::hannah.riordan@det.nsw.edu.au::2705dd74-5708-4bb4-be63-c8f00774f6d3" providerId="AD" clId="Web-{8DD99FE3-E762-7941-2D1E-BFEE35901565}" dt="2023-09-20T03:39:48.344" v="81" actId="20577"/>
        <pc:sldMkLst>
          <pc:docMk/>
          <pc:sldMk cId="3856128748" sldId="287"/>
        </pc:sldMkLst>
        <pc:spChg chg="mod">
          <ac:chgData name="Hannah Riordan" userId="S::hannah.riordan@det.nsw.edu.au::2705dd74-5708-4bb4-be63-c8f00774f6d3" providerId="AD" clId="Web-{8DD99FE3-E762-7941-2D1E-BFEE35901565}" dt="2023-09-20T03:39:37.359" v="67" actId="20577"/>
          <ac:spMkLst>
            <pc:docMk/>
            <pc:sldMk cId="3856128748" sldId="287"/>
            <ac:spMk id="2" creationId="{588C671A-9F0D-E58C-DA90-6F7B6D686799}"/>
          </ac:spMkLst>
        </pc:spChg>
        <pc:spChg chg="mod">
          <ac:chgData name="Hannah Riordan" userId="S::hannah.riordan@det.nsw.edu.au::2705dd74-5708-4bb4-be63-c8f00774f6d3" providerId="AD" clId="Web-{8DD99FE3-E762-7941-2D1E-BFEE35901565}" dt="2023-09-20T03:39:48.344" v="81" actId="20577"/>
          <ac:spMkLst>
            <pc:docMk/>
            <pc:sldMk cId="3856128748" sldId="287"/>
            <ac:spMk id="3" creationId="{782797CC-7D4E-D73A-93B1-7CEB881981BA}"/>
          </ac:spMkLst>
        </pc:spChg>
      </pc:sldChg>
    </pc:docChg>
  </pc:docChgLst>
  <pc:docChgLst>
    <pc:chgData name="Hannah Riordan" userId="S::hannah.riordan@det.nsw.edu.au::2705dd74-5708-4bb4-be63-c8f00774f6d3" providerId="AD" clId="Web-{0D5991CD-8640-A670-A681-173EF7F25239}"/>
    <pc:docChg chg="addSld delSld modSld">
      <pc:chgData name="Hannah Riordan" userId="S::hannah.riordan@det.nsw.edu.au::2705dd74-5708-4bb4-be63-c8f00774f6d3" providerId="AD" clId="Web-{0D5991CD-8640-A670-A681-173EF7F25239}" dt="2023-06-29T02:53:08.943" v="909"/>
      <pc:docMkLst>
        <pc:docMk/>
      </pc:docMkLst>
      <pc:sldChg chg="modSp">
        <pc:chgData name="Hannah Riordan" userId="S::hannah.riordan@det.nsw.edu.au::2705dd74-5708-4bb4-be63-c8f00774f6d3" providerId="AD" clId="Web-{0D5991CD-8640-A670-A681-173EF7F25239}" dt="2023-06-29T02:27:32.993" v="895" actId="20577"/>
        <pc:sldMkLst>
          <pc:docMk/>
          <pc:sldMk cId="3956976853" sldId="257"/>
        </pc:sldMkLst>
        <pc:spChg chg="mod">
          <ac:chgData name="Hannah Riordan" userId="S::hannah.riordan@det.nsw.edu.au::2705dd74-5708-4bb4-be63-c8f00774f6d3" providerId="AD" clId="Web-{0D5991CD-8640-A670-A681-173EF7F25239}" dt="2023-06-29T02:27:32.993" v="895" actId="20577"/>
          <ac:spMkLst>
            <pc:docMk/>
            <pc:sldMk cId="3956976853" sldId="257"/>
            <ac:spMk id="27" creationId="{F592C9E5-652C-63FB-E8BD-2189AE617E14}"/>
          </ac:spMkLst>
        </pc:spChg>
      </pc:sldChg>
      <pc:sldChg chg="modSp">
        <pc:chgData name="Hannah Riordan" userId="S::hannah.riordan@det.nsw.edu.au::2705dd74-5708-4bb4-be63-c8f00774f6d3" providerId="AD" clId="Web-{0D5991CD-8640-A670-A681-173EF7F25239}" dt="2023-06-29T00:21:09.775" v="25" actId="20577"/>
        <pc:sldMkLst>
          <pc:docMk/>
          <pc:sldMk cId="2590032327" sldId="259"/>
        </pc:sldMkLst>
        <pc:spChg chg="mod">
          <ac:chgData name="Hannah Riordan" userId="S::hannah.riordan@det.nsw.edu.au::2705dd74-5708-4bb4-be63-c8f00774f6d3" providerId="AD" clId="Web-{0D5991CD-8640-A670-A681-173EF7F25239}" dt="2023-06-29T00:20:59.118" v="21" actId="20577"/>
          <ac:spMkLst>
            <pc:docMk/>
            <pc:sldMk cId="2590032327" sldId="259"/>
            <ac:spMk id="2" creationId="{ED2F3E5B-25E3-ED45-E170-636A95682584}"/>
          </ac:spMkLst>
        </pc:spChg>
        <pc:spChg chg="mod">
          <ac:chgData name="Hannah Riordan" userId="S::hannah.riordan@det.nsw.edu.au::2705dd74-5708-4bb4-be63-c8f00774f6d3" providerId="AD" clId="Web-{0D5991CD-8640-A670-A681-173EF7F25239}" dt="2023-06-29T00:21:09.775" v="25" actId="20577"/>
          <ac:spMkLst>
            <pc:docMk/>
            <pc:sldMk cId="2590032327" sldId="259"/>
            <ac:spMk id="3" creationId="{F868667F-E928-638C-E467-28B17F420EA9}"/>
          </ac:spMkLst>
        </pc:spChg>
      </pc:sldChg>
      <pc:sldChg chg="modNotes">
        <pc:chgData name="Hannah Riordan" userId="S::hannah.riordan@det.nsw.edu.au::2705dd74-5708-4bb4-be63-c8f00774f6d3" providerId="AD" clId="Web-{0D5991CD-8640-A670-A681-173EF7F25239}" dt="2023-06-29T00:42:37.807" v="60"/>
        <pc:sldMkLst>
          <pc:docMk/>
          <pc:sldMk cId="1853171342" sldId="260"/>
        </pc:sldMkLst>
      </pc:sldChg>
      <pc:sldChg chg="addSp delSp modSp modNotes">
        <pc:chgData name="Hannah Riordan" userId="S::hannah.riordan@det.nsw.edu.au::2705dd74-5708-4bb4-be63-c8f00774f6d3" providerId="AD" clId="Web-{0D5991CD-8640-A670-A681-173EF7F25239}" dt="2023-06-29T01:10:15.677" v="855"/>
        <pc:sldMkLst>
          <pc:docMk/>
          <pc:sldMk cId="4170369140" sldId="262"/>
        </pc:sldMkLst>
        <pc:spChg chg="mod">
          <ac:chgData name="Hannah Riordan" userId="S::hannah.riordan@det.nsw.edu.au::2705dd74-5708-4bb4-be63-c8f00774f6d3" providerId="AD" clId="Web-{0D5991CD-8640-A670-A681-173EF7F25239}" dt="2023-06-29T00:47:52.284" v="101" actId="20577"/>
          <ac:spMkLst>
            <pc:docMk/>
            <pc:sldMk cId="4170369140" sldId="262"/>
            <ac:spMk id="2" creationId="{8DDBFFB7-AE33-F062-43B0-D57F89F94AD9}"/>
          </ac:spMkLst>
        </pc:spChg>
        <pc:spChg chg="mod">
          <ac:chgData name="Hannah Riordan" userId="S::hannah.riordan@det.nsw.edu.au::2705dd74-5708-4bb4-be63-c8f00774f6d3" providerId="AD" clId="Web-{0D5991CD-8640-A670-A681-173EF7F25239}" dt="2023-06-29T01:06:47.281" v="747" actId="1076"/>
          <ac:spMkLst>
            <pc:docMk/>
            <pc:sldMk cId="4170369140" sldId="262"/>
            <ac:spMk id="3" creationId="{9A3DCF33-15DE-4B4B-FAB1-F493AD09ED29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3:52.183" v="658" actId="1076"/>
          <ac:spMkLst>
            <pc:docMk/>
            <pc:sldMk cId="4170369140" sldId="262"/>
            <ac:spMk id="4" creationId="{59D1C72E-60E5-75E1-9A1C-9B148E77012A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3:56.293" v="659" actId="1076"/>
          <ac:spMkLst>
            <pc:docMk/>
            <pc:sldMk cId="4170369140" sldId="262"/>
            <ac:spMk id="5" creationId="{A5DECBE1-240A-1EBF-6878-F26FCB38AAE7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0:54:52.888" v="356"/>
          <ac:spMkLst>
            <pc:docMk/>
            <pc:sldMk cId="4170369140" sldId="262"/>
            <ac:spMk id="6" creationId="{8514BEA0-273C-2ED4-DDC9-7EC6297852C1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6:36.937" v="743" actId="1076"/>
          <ac:spMkLst>
            <pc:docMk/>
            <pc:sldMk cId="4170369140" sldId="262"/>
            <ac:spMk id="7" creationId="{67082787-8BDF-E22C-5ECC-D9666D627297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4:00.777" v="660" actId="1076"/>
          <ac:spMkLst>
            <pc:docMk/>
            <pc:sldMk cId="4170369140" sldId="262"/>
            <ac:spMk id="8" creationId="{392549D5-291A-CDD0-DC26-67702273CF0A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0:58:24.253" v="412" actId="14100"/>
          <ac:spMkLst>
            <pc:docMk/>
            <pc:sldMk cId="4170369140" sldId="262"/>
            <ac:spMk id="9" creationId="{DEA206DE-9548-2FCF-0AC6-9BB17FC166C7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3:39.527" v="655" actId="1076"/>
          <ac:spMkLst>
            <pc:docMk/>
            <pc:sldMk cId="4170369140" sldId="262"/>
            <ac:spMk id="10" creationId="{BC2AEE99-C8A1-D655-E09C-A9C6BE77AC31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1:05:43.749" v="717"/>
          <ac:spMkLst>
            <pc:docMk/>
            <pc:sldMk cId="4170369140" sldId="262"/>
            <ac:spMk id="11" creationId="{2EA23A88-64DD-E544-A9D5-1E1FC4B2A0B7}"/>
          </ac:spMkLst>
        </pc:spChg>
        <pc:spChg chg="add mod">
          <ac:chgData name="Hannah Riordan" userId="S::hannah.riordan@det.nsw.edu.au::2705dd74-5708-4bb4-be63-c8f00774f6d3" providerId="AD" clId="Web-{0D5991CD-8640-A670-A681-173EF7F25239}" dt="2023-06-29T01:06:46.141" v="746" actId="1076"/>
          <ac:spMkLst>
            <pc:docMk/>
            <pc:sldMk cId="4170369140" sldId="262"/>
            <ac:spMk id="12" creationId="{3613969B-3469-5F76-82ED-8F5456786328}"/>
          </ac:spMkLst>
        </pc:spChg>
      </pc:sldChg>
      <pc:sldChg chg="modSp">
        <pc:chgData name="Hannah Riordan" userId="S::hannah.riordan@det.nsw.edu.au::2705dd74-5708-4bb4-be63-c8f00774f6d3" providerId="AD" clId="Web-{0D5991CD-8640-A670-A681-173EF7F25239}" dt="2023-06-29T00:21:13.415" v="33"/>
        <pc:sldMkLst>
          <pc:docMk/>
          <pc:sldMk cId="1943842269" sldId="265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13.415" v="33"/>
          <ac:graphicFrameMkLst>
            <pc:docMk/>
            <pc:sldMk cId="1943842269" sldId="265"/>
            <ac:graphicFrameMk id="6" creationId="{03B993B4-60E0-82F3-7821-E5BDFB7F1C0A}"/>
          </ac:graphicFrameMkLst>
        </pc:graphicFrameChg>
      </pc:sldChg>
      <pc:sldChg chg="modSp">
        <pc:chgData name="Hannah Riordan" userId="S::hannah.riordan@det.nsw.edu.au::2705dd74-5708-4bb4-be63-c8f00774f6d3" providerId="AD" clId="Web-{0D5991CD-8640-A670-A681-173EF7F25239}" dt="2023-06-29T00:21:20.666" v="35"/>
        <pc:sldMkLst>
          <pc:docMk/>
          <pc:sldMk cId="2601706280" sldId="267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20.666" v="35"/>
          <ac:graphicFrameMkLst>
            <pc:docMk/>
            <pc:sldMk cId="2601706280" sldId="267"/>
            <ac:graphicFrameMk id="6" creationId="{03B993B4-60E0-82F3-7821-E5BDFB7F1C0A}"/>
          </ac:graphicFrameMkLst>
        </pc:graphicFrameChg>
      </pc:sldChg>
      <pc:sldChg chg="modSp">
        <pc:chgData name="Hannah Riordan" userId="S::hannah.riordan@det.nsw.edu.au::2705dd74-5708-4bb4-be63-c8f00774f6d3" providerId="AD" clId="Web-{0D5991CD-8640-A670-A681-173EF7F25239}" dt="2023-06-29T00:21:25.166" v="37"/>
        <pc:sldMkLst>
          <pc:docMk/>
          <pc:sldMk cId="2209486848" sldId="269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25.166" v="37"/>
          <ac:graphicFrameMkLst>
            <pc:docMk/>
            <pc:sldMk cId="2209486848" sldId="269"/>
            <ac:graphicFrameMk id="6" creationId="{03B993B4-60E0-82F3-7821-E5BDFB7F1C0A}"/>
          </ac:graphicFrameMkLst>
        </pc:graphicFrameChg>
      </pc:sldChg>
      <pc:sldChg chg="modSp">
        <pc:chgData name="Hannah Riordan" userId="S::hannah.riordan@det.nsw.edu.au::2705dd74-5708-4bb4-be63-c8f00774f6d3" providerId="AD" clId="Web-{0D5991CD-8640-A670-A681-173EF7F25239}" dt="2023-06-29T00:21:30.228" v="39"/>
        <pc:sldMkLst>
          <pc:docMk/>
          <pc:sldMk cId="2581392121" sldId="270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30.228" v="39"/>
          <ac:graphicFrameMkLst>
            <pc:docMk/>
            <pc:sldMk cId="2581392121" sldId="270"/>
            <ac:graphicFrameMk id="6" creationId="{03B993B4-60E0-82F3-7821-E5BDFB7F1C0A}"/>
          </ac:graphicFrameMkLst>
        </pc:graphicFrameChg>
      </pc:sldChg>
      <pc:sldChg chg="modSp">
        <pc:chgData name="Hannah Riordan" userId="S::hannah.riordan@det.nsw.edu.au::2705dd74-5708-4bb4-be63-c8f00774f6d3" providerId="AD" clId="Web-{0D5991CD-8640-A670-A681-173EF7F25239}" dt="2023-06-29T00:21:33.541" v="41"/>
        <pc:sldMkLst>
          <pc:docMk/>
          <pc:sldMk cId="4045826857" sldId="274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33.541" v="41"/>
          <ac:graphicFrameMkLst>
            <pc:docMk/>
            <pc:sldMk cId="4045826857" sldId="274"/>
            <ac:graphicFrameMk id="6" creationId="{03B993B4-60E0-82F3-7821-E5BDFB7F1C0A}"/>
          </ac:graphicFrameMkLst>
        </pc:graphicFrameChg>
      </pc:sldChg>
      <pc:sldChg chg="modSp">
        <pc:chgData name="Hannah Riordan" userId="S::hannah.riordan@det.nsw.edu.au::2705dd74-5708-4bb4-be63-c8f00774f6d3" providerId="AD" clId="Web-{0D5991CD-8640-A670-A681-173EF7F25239}" dt="2023-06-29T00:21:36.619" v="43"/>
        <pc:sldMkLst>
          <pc:docMk/>
          <pc:sldMk cId="4045844032" sldId="276"/>
        </pc:sldMkLst>
        <pc:graphicFrameChg chg="mod modGraphic">
          <ac:chgData name="Hannah Riordan" userId="S::hannah.riordan@det.nsw.edu.au::2705dd74-5708-4bb4-be63-c8f00774f6d3" providerId="AD" clId="Web-{0D5991CD-8640-A670-A681-173EF7F25239}" dt="2023-06-29T00:21:36.619" v="43"/>
          <ac:graphicFrameMkLst>
            <pc:docMk/>
            <pc:sldMk cId="4045844032" sldId="276"/>
            <ac:graphicFrameMk id="6" creationId="{03B993B4-60E0-82F3-7821-E5BDFB7F1C0A}"/>
          </ac:graphicFrameMkLst>
        </pc:graphicFrameChg>
      </pc:sldChg>
      <pc:sldChg chg="del">
        <pc:chgData name="Hannah Riordan" userId="S::hannah.riordan@det.nsw.edu.au::2705dd74-5708-4bb4-be63-c8f00774f6d3" providerId="AD" clId="Web-{0D5991CD-8640-A670-A681-173EF7F25239}" dt="2023-06-29T01:26:36.276" v="856"/>
        <pc:sldMkLst>
          <pc:docMk/>
          <pc:sldMk cId="3935447911" sldId="277"/>
        </pc:sldMkLst>
      </pc:sldChg>
      <pc:sldChg chg="modNotes">
        <pc:chgData name="Hannah Riordan" userId="S::hannah.riordan@det.nsw.edu.au::2705dd74-5708-4bb4-be63-c8f00774f6d3" providerId="AD" clId="Web-{0D5991CD-8640-A670-A681-173EF7F25239}" dt="2023-06-29T00:41:51.337" v="54"/>
        <pc:sldMkLst>
          <pc:docMk/>
          <pc:sldMk cId="262509153" sldId="279"/>
        </pc:sldMkLst>
      </pc:sldChg>
      <pc:sldChg chg="addSp delSp modSp new mod setBg">
        <pc:chgData name="Hannah Riordan" userId="S::hannah.riordan@det.nsw.edu.au::2705dd74-5708-4bb4-be63-c8f00774f6d3" providerId="AD" clId="Web-{0D5991CD-8640-A670-A681-173EF7F25239}" dt="2023-06-29T02:53:08.943" v="909"/>
        <pc:sldMkLst>
          <pc:docMk/>
          <pc:sldMk cId="2175678485" sldId="280"/>
        </pc:sldMkLst>
        <pc:spChg chg="mod">
          <ac:chgData name="Hannah Riordan" userId="S::hannah.riordan@det.nsw.edu.au::2705dd74-5708-4bb4-be63-c8f00774f6d3" providerId="AD" clId="Web-{0D5991CD-8640-A670-A681-173EF7F25239}" dt="2023-06-29T02:53:03.975" v="908" actId="20577"/>
          <ac:spMkLst>
            <pc:docMk/>
            <pc:sldMk cId="2175678485" sldId="280"/>
            <ac:spMk id="2" creationId="{967F339B-E597-9F4B-E4BF-A7E7407CDE97}"/>
          </ac:spMkLst>
        </pc:spChg>
        <pc:spChg chg="del mod">
          <ac:chgData name="Hannah Riordan" userId="S::hannah.riordan@det.nsw.edu.au::2705dd74-5708-4bb4-be63-c8f00774f6d3" providerId="AD" clId="Web-{0D5991CD-8640-A670-A681-173EF7F25239}" dt="2023-06-29T02:53:08.943" v="909"/>
          <ac:spMkLst>
            <pc:docMk/>
            <pc:sldMk cId="2175678485" sldId="280"/>
            <ac:spMk id="3" creationId="{BFACE162-17DD-2A16-22B4-FA9F2C08CA26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8" creationId="{F837543A-6020-4505-A233-C9DB4BF74011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10" creationId="{35B16301-FB18-48BA-A6DD-C37CAF6F9A18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12" creationId="{C3C0D90E-074A-4F52-9B11-B52BEF4BCBE5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14" creationId="{CABBD4C1-E6F8-46F6-8152-A8A97490BF4D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16" creationId="{83BA5EF5-1FE9-4BF9-83BB-269BCDDF6156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20" creationId="{88853921-7BC9-4BDE-ACAB-133C683C82D6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22" creationId="{09192968-3AE7-4470-A61C-97294BB92731}"/>
          </ac:spMkLst>
        </pc:spChg>
        <pc:spChg chg="add del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24" creationId="{3AB72E55-43E4-4356-BFE8-E2102CB0B505}"/>
          </ac:spMkLst>
        </pc:spChg>
        <pc:spChg chg="add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29" creationId="{907EF6B7-1338-4443-8C46-6A318D952DFD}"/>
          </ac:spMkLst>
        </pc:spChg>
        <pc:spChg chg="add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31" creationId="{DAAE4CDD-124C-4DCF-9584-B6033B545DD5}"/>
          </ac:spMkLst>
        </pc:spChg>
        <pc:spChg chg="add">
          <ac:chgData name="Hannah Riordan" userId="S::hannah.riordan@det.nsw.edu.au::2705dd74-5708-4bb4-be63-c8f00774f6d3" providerId="AD" clId="Web-{0D5991CD-8640-A670-A681-173EF7F25239}" dt="2023-06-29T02:52:54.959" v="901"/>
          <ac:spMkLst>
            <pc:docMk/>
            <pc:sldMk cId="2175678485" sldId="280"/>
            <ac:spMk id="33" creationId="{081E4A58-353D-44AE-B2FC-2A74E2E400F7}"/>
          </ac:spMkLst>
        </pc:spChg>
        <pc:cxnChg chg="add del">
          <ac:chgData name="Hannah Riordan" userId="S::hannah.riordan@det.nsw.edu.au::2705dd74-5708-4bb4-be63-c8f00774f6d3" providerId="AD" clId="Web-{0D5991CD-8640-A670-A681-173EF7F25239}" dt="2023-06-29T02:52:54.959" v="901"/>
          <ac:cxnSpMkLst>
            <pc:docMk/>
            <pc:sldMk cId="2175678485" sldId="280"/>
            <ac:cxnSpMk id="18" creationId="{4B3BCACB-5880-460B-9606-8C433A9AF99D}"/>
          </ac:cxnSpMkLst>
        </pc:cxnChg>
      </pc:sldChg>
    </pc:docChg>
  </pc:docChgLst>
  <pc:docChgLst>
    <pc:chgData name="Hannah Riordan" userId="S::hannah.riordan@det.nsw.edu.au::2705dd74-5708-4bb4-be63-c8f00774f6d3" providerId="AD" clId="Web-{D4944F93-B05E-908B-8FE1-65A71C4E70FB}"/>
    <pc:docChg chg="modSld">
      <pc:chgData name="Hannah Riordan" userId="S::hannah.riordan@det.nsw.edu.au::2705dd74-5708-4bb4-be63-c8f00774f6d3" providerId="AD" clId="Web-{D4944F93-B05E-908B-8FE1-65A71C4E70FB}" dt="2023-06-22T05:00:24.369" v="24" actId="20577"/>
      <pc:docMkLst>
        <pc:docMk/>
      </pc:docMkLst>
      <pc:sldChg chg="modSp">
        <pc:chgData name="Hannah Riordan" userId="S::hannah.riordan@det.nsw.edu.au::2705dd74-5708-4bb4-be63-c8f00774f6d3" providerId="AD" clId="Web-{D4944F93-B05E-908B-8FE1-65A71C4E70FB}" dt="2023-06-22T05:00:24.369" v="24" actId="20577"/>
        <pc:sldMkLst>
          <pc:docMk/>
          <pc:sldMk cId="2321611561" sldId="256"/>
        </pc:sldMkLst>
        <pc:spChg chg="mod">
          <ac:chgData name="Hannah Riordan" userId="S::hannah.riordan@det.nsw.edu.au::2705dd74-5708-4bb4-be63-c8f00774f6d3" providerId="AD" clId="Web-{D4944F93-B05E-908B-8FE1-65A71C4E70FB}" dt="2023-06-22T05:00:24.369" v="24" actId="20577"/>
          <ac:spMkLst>
            <pc:docMk/>
            <pc:sldMk cId="2321611561" sldId="256"/>
            <ac:spMk id="3" creationId="{556A0B7B-57C9-4841-9D8B-8DCFC040D818}"/>
          </ac:spMkLst>
        </pc:spChg>
      </pc:sldChg>
      <pc:sldChg chg="modSp">
        <pc:chgData name="Hannah Riordan" userId="S::hannah.riordan@det.nsw.edu.au::2705dd74-5708-4bb4-be63-c8f00774f6d3" providerId="AD" clId="Web-{D4944F93-B05E-908B-8FE1-65A71C4E70FB}" dt="2023-06-22T04:59:57.916" v="17" actId="20577"/>
        <pc:sldMkLst>
          <pc:docMk/>
          <pc:sldMk cId="3956976853" sldId="257"/>
        </pc:sldMkLst>
        <pc:spChg chg="mod">
          <ac:chgData name="Hannah Riordan" userId="S::hannah.riordan@det.nsw.edu.au::2705dd74-5708-4bb4-be63-c8f00774f6d3" providerId="AD" clId="Web-{D4944F93-B05E-908B-8FE1-65A71C4E70FB}" dt="2023-06-22T04:59:57.916" v="17" actId="20577"/>
          <ac:spMkLst>
            <pc:docMk/>
            <pc:sldMk cId="3956976853" sldId="257"/>
            <ac:spMk id="27" creationId="{F592C9E5-652C-63FB-E8BD-2189AE617E14}"/>
          </ac:spMkLst>
        </pc:spChg>
      </pc:sldChg>
      <pc:sldChg chg="modSp">
        <pc:chgData name="Hannah Riordan" userId="S::hannah.riordan@det.nsw.edu.au::2705dd74-5708-4bb4-be63-c8f00774f6d3" providerId="AD" clId="Web-{D4944F93-B05E-908B-8FE1-65A71C4E70FB}" dt="2023-06-22T04:03:31.116" v="5" actId="20577"/>
        <pc:sldMkLst>
          <pc:docMk/>
          <pc:sldMk cId="4170369140" sldId="262"/>
        </pc:sldMkLst>
        <pc:spChg chg="mod">
          <ac:chgData name="Hannah Riordan" userId="S::hannah.riordan@det.nsw.edu.au::2705dd74-5708-4bb4-be63-c8f00774f6d3" providerId="AD" clId="Web-{D4944F93-B05E-908B-8FE1-65A71C4E70FB}" dt="2023-06-22T04:03:31.116" v="5" actId="20577"/>
          <ac:spMkLst>
            <pc:docMk/>
            <pc:sldMk cId="4170369140" sldId="262"/>
            <ac:spMk id="2" creationId="{8DDBFFB7-AE33-F062-43B0-D57F89F94AD9}"/>
          </ac:spMkLst>
        </pc:spChg>
      </pc:sldChg>
    </pc:docChg>
  </pc:docChgLst>
  <pc:docChgLst>
    <pc:chgData name="Hannah Riordan" userId="S::hannah.riordan@det.nsw.edu.au::2705dd74-5708-4bb4-be63-c8f00774f6d3" providerId="AD" clId="Web-{32CEEA4F-44D4-41C7-3FA3-58EFC48BBB9D}"/>
    <pc:docChg chg="addSld">
      <pc:chgData name="Hannah Riordan" userId="S::hannah.riordan@det.nsw.edu.au::2705dd74-5708-4bb4-be63-c8f00774f6d3" providerId="AD" clId="Web-{32CEEA4F-44D4-41C7-3FA3-58EFC48BBB9D}" dt="2023-09-20T01:08:39.971" v="0"/>
      <pc:docMkLst>
        <pc:docMk/>
      </pc:docMkLst>
      <pc:sldChg chg="add">
        <pc:chgData name="Hannah Riordan" userId="S::hannah.riordan@det.nsw.edu.au::2705dd74-5708-4bb4-be63-c8f00774f6d3" providerId="AD" clId="Web-{32CEEA4F-44D4-41C7-3FA3-58EFC48BBB9D}" dt="2023-09-20T01:08:39.971" v="0"/>
        <pc:sldMkLst>
          <pc:docMk/>
          <pc:sldMk cId="3326662542" sldId="281"/>
        </pc:sldMkLst>
      </pc:sldChg>
    </pc:docChg>
  </pc:docChgLst>
  <pc:docChgLst>
    <pc:chgData name="Hannah Riordan" userId="S::hannah.riordan@det.nsw.edu.au::2705dd74-5708-4bb4-be63-c8f00774f6d3" providerId="AD" clId="Web-{203D27D8-21A3-5ECD-DA4A-9E773CC04B69}"/>
    <pc:docChg chg="addSld delSld modSld sldOrd">
      <pc:chgData name="Hannah Riordan" userId="S::hannah.riordan@det.nsw.edu.au::2705dd74-5708-4bb4-be63-c8f00774f6d3" providerId="AD" clId="Web-{203D27D8-21A3-5ECD-DA4A-9E773CC04B69}" dt="2023-06-15T06:18:16.708" v="1047" actId="20577"/>
      <pc:docMkLst>
        <pc:docMk/>
      </pc:docMkLst>
      <pc:sldChg chg="delSp modSp">
        <pc:chgData name="Hannah Riordan" userId="S::hannah.riordan@det.nsw.edu.au::2705dd74-5708-4bb4-be63-c8f00774f6d3" providerId="AD" clId="Web-{203D27D8-21A3-5ECD-DA4A-9E773CC04B69}" dt="2023-06-15T06:18:16.708" v="1047" actId="20577"/>
        <pc:sldMkLst>
          <pc:docMk/>
          <pc:sldMk cId="3956976853" sldId="257"/>
        </pc:sldMkLst>
        <pc:spChg chg="mod">
          <ac:chgData name="Hannah Riordan" userId="S::hannah.riordan@det.nsw.edu.au::2705dd74-5708-4bb4-be63-c8f00774f6d3" providerId="AD" clId="Web-{203D27D8-21A3-5ECD-DA4A-9E773CC04B69}" dt="2023-06-15T06:18:16.708" v="1047" actId="20577"/>
          <ac:spMkLst>
            <pc:docMk/>
            <pc:sldMk cId="3956976853" sldId="257"/>
            <ac:spMk id="27" creationId="{F592C9E5-652C-63FB-E8BD-2189AE617E14}"/>
          </ac:spMkLst>
        </pc:spChg>
        <pc:graphicFrameChg chg="del mod modGraphic">
          <ac:chgData name="Hannah Riordan" userId="S::hannah.riordan@det.nsw.edu.au::2705dd74-5708-4bb4-be63-c8f00774f6d3" providerId="AD" clId="Web-{203D27D8-21A3-5ECD-DA4A-9E773CC04B69}" dt="2023-06-15T02:13:04.224" v="2"/>
          <ac:graphicFrameMkLst>
            <pc:docMk/>
            <pc:sldMk cId="3956976853" sldId="257"/>
            <ac:graphicFrameMk id="4" creationId="{6558EAD2-A9EA-BF3C-534C-E79BBE2B6148}"/>
          </ac:graphicFrameMkLst>
        </pc:graphicFrameChg>
      </pc:sldChg>
      <pc:sldChg chg="modSp">
        <pc:chgData name="Hannah Riordan" userId="S::hannah.riordan@det.nsw.edu.au::2705dd74-5708-4bb4-be63-c8f00774f6d3" providerId="AD" clId="Web-{203D27D8-21A3-5ECD-DA4A-9E773CC04B69}" dt="2023-06-15T02:23:22.260" v="229" actId="20577"/>
        <pc:sldMkLst>
          <pc:docMk/>
          <pc:sldMk cId="2590032327" sldId="259"/>
        </pc:sldMkLst>
        <pc:spChg chg="mod">
          <ac:chgData name="Hannah Riordan" userId="S::hannah.riordan@det.nsw.edu.au::2705dd74-5708-4bb4-be63-c8f00774f6d3" providerId="AD" clId="Web-{203D27D8-21A3-5ECD-DA4A-9E773CC04B69}" dt="2023-06-15T02:23:22.260" v="229" actId="20577"/>
          <ac:spMkLst>
            <pc:docMk/>
            <pc:sldMk cId="2590032327" sldId="259"/>
            <ac:spMk id="3" creationId="{F868667F-E928-638C-E467-28B17F420EA9}"/>
          </ac:spMkLst>
        </pc:spChg>
      </pc:sldChg>
      <pc:sldChg chg="modSp">
        <pc:chgData name="Hannah Riordan" userId="S::hannah.riordan@det.nsw.edu.au::2705dd74-5708-4bb4-be63-c8f00774f6d3" providerId="AD" clId="Web-{203D27D8-21A3-5ECD-DA4A-9E773CC04B69}" dt="2023-06-15T04:07:36.349" v="1012" actId="20577"/>
        <pc:sldMkLst>
          <pc:docMk/>
          <pc:sldMk cId="1853171342" sldId="260"/>
        </pc:sldMkLst>
        <pc:spChg chg="mod">
          <ac:chgData name="Hannah Riordan" userId="S::hannah.riordan@det.nsw.edu.au::2705dd74-5708-4bb4-be63-c8f00774f6d3" providerId="AD" clId="Web-{203D27D8-21A3-5ECD-DA4A-9E773CC04B69}" dt="2023-06-15T04:07:36.349" v="1012" actId="20577"/>
          <ac:spMkLst>
            <pc:docMk/>
            <pc:sldMk cId="1853171342" sldId="260"/>
            <ac:spMk id="7" creationId="{A0E248AF-D098-1C0A-127B-916161A74580}"/>
          </ac:spMkLst>
        </pc:spChg>
      </pc:sldChg>
      <pc:sldChg chg="modSp">
        <pc:chgData name="Hannah Riordan" userId="S::hannah.riordan@det.nsw.edu.au::2705dd74-5708-4bb4-be63-c8f00774f6d3" providerId="AD" clId="Web-{203D27D8-21A3-5ECD-DA4A-9E773CC04B69}" dt="2023-06-15T04:22:01.753" v="1016" actId="20577"/>
        <pc:sldMkLst>
          <pc:docMk/>
          <pc:sldMk cId="1703820539" sldId="261"/>
        </pc:sldMkLst>
        <pc:spChg chg="mod">
          <ac:chgData name="Hannah Riordan" userId="S::hannah.riordan@det.nsw.edu.au::2705dd74-5708-4bb4-be63-c8f00774f6d3" providerId="AD" clId="Web-{203D27D8-21A3-5ECD-DA4A-9E773CC04B69}" dt="2023-06-15T04:07:18.427" v="1009" actId="20577"/>
          <ac:spMkLst>
            <pc:docMk/>
            <pc:sldMk cId="1703820539" sldId="261"/>
            <ac:spMk id="2" creationId="{530D99FC-3212-FD93-4749-F878584D5354}"/>
          </ac:spMkLst>
        </pc:spChg>
        <pc:graphicFrameChg chg="modGraphic">
          <ac:chgData name="Hannah Riordan" userId="S::hannah.riordan@det.nsw.edu.au::2705dd74-5708-4bb4-be63-c8f00774f6d3" providerId="AD" clId="Web-{203D27D8-21A3-5ECD-DA4A-9E773CC04B69}" dt="2023-06-15T04:22:01.753" v="1016" actId="20577"/>
          <ac:graphicFrameMkLst>
            <pc:docMk/>
            <pc:sldMk cId="1703820539" sldId="261"/>
            <ac:graphicFrameMk id="24" creationId="{0559AC91-CEBC-2261-AB25-851471E62A8A}"/>
          </ac:graphicFrameMkLst>
        </pc:graphicFrameChg>
      </pc:sldChg>
      <pc:sldChg chg="ord">
        <pc:chgData name="Hannah Riordan" userId="S::hannah.riordan@det.nsw.edu.au::2705dd74-5708-4bb4-be63-c8f00774f6d3" providerId="AD" clId="Web-{203D27D8-21A3-5ECD-DA4A-9E773CC04B69}" dt="2023-06-15T04:07:56.256" v="1013"/>
        <pc:sldMkLst>
          <pc:docMk/>
          <pc:sldMk cId="4170369140" sldId="262"/>
        </pc:sldMkLst>
      </pc:sldChg>
      <pc:sldChg chg="modSp del ord">
        <pc:chgData name="Hannah Riordan" userId="S::hannah.riordan@det.nsw.edu.au::2705dd74-5708-4bb4-be63-c8f00774f6d3" providerId="AD" clId="Web-{203D27D8-21A3-5ECD-DA4A-9E773CC04B69}" dt="2023-06-15T06:03:24.667" v="1034"/>
        <pc:sldMkLst>
          <pc:docMk/>
          <pc:sldMk cId="2515654316" sldId="263"/>
        </pc:sldMkLst>
        <pc:spChg chg="mod">
          <ac:chgData name="Hannah Riordan" userId="S::hannah.riordan@det.nsw.edu.au::2705dd74-5708-4bb4-be63-c8f00774f6d3" providerId="AD" clId="Web-{203D27D8-21A3-5ECD-DA4A-9E773CC04B69}" dt="2023-06-15T04:57:21.818" v="1033" actId="20577"/>
          <ac:spMkLst>
            <pc:docMk/>
            <pc:sldMk cId="2515654316" sldId="263"/>
            <ac:spMk id="2" creationId="{A4A59463-5D8E-541D-0AB8-49ACFD19C81C}"/>
          </ac:spMkLst>
        </pc:spChg>
      </pc:sldChg>
      <pc:sldChg chg="del">
        <pc:chgData name="Hannah Riordan" userId="S::hannah.riordan@det.nsw.edu.au::2705dd74-5708-4bb4-be63-c8f00774f6d3" providerId="AD" clId="Web-{203D27D8-21A3-5ECD-DA4A-9E773CC04B69}" dt="2023-06-15T02:23:26.151" v="230"/>
        <pc:sldMkLst>
          <pc:docMk/>
          <pc:sldMk cId="3932724335" sldId="264"/>
        </pc:sldMkLst>
      </pc:sldChg>
      <pc:sldChg chg="addSp delSp modSp modTransition">
        <pc:chgData name="Hannah Riordan" userId="S::hannah.riordan@det.nsw.edu.au::2705dd74-5708-4bb4-be63-c8f00774f6d3" providerId="AD" clId="Web-{203D27D8-21A3-5ECD-DA4A-9E773CC04B69}" dt="2023-06-15T02:33:48.094" v="414"/>
        <pc:sldMkLst>
          <pc:docMk/>
          <pc:sldMk cId="1943842269" sldId="265"/>
        </pc:sldMkLst>
        <pc:spChg chg="add del">
          <ac:chgData name="Hannah Riordan" userId="S::hannah.riordan@det.nsw.edu.au::2705dd74-5708-4bb4-be63-c8f00774f6d3" providerId="AD" clId="Web-{203D27D8-21A3-5ECD-DA4A-9E773CC04B69}" dt="2023-06-15T02:14:54.024" v="65"/>
          <ac:spMkLst>
            <pc:docMk/>
            <pc:sldMk cId="1943842269" sldId="265"/>
            <ac:spMk id="3" creationId="{33A11735-4CFB-50AC-E698-437F53007BB7}"/>
          </ac:spMkLst>
        </pc:spChg>
        <pc:graphicFrameChg chg="modGraphic">
          <ac:chgData name="Hannah Riordan" userId="S::hannah.riordan@det.nsw.edu.au::2705dd74-5708-4bb4-be63-c8f00774f6d3" providerId="AD" clId="Web-{203D27D8-21A3-5ECD-DA4A-9E773CC04B69}" dt="2023-06-15T02:16:34.856" v="84"/>
          <ac:graphicFrameMkLst>
            <pc:docMk/>
            <pc:sldMk cId="1943842269" sldId="265"/>
            <ac:graphicFrameMk id="6" creationId="{03B993B4-60E0-82F3-7821-E5BDFB7F1C0A}"/>
          </ac:graphicFrameMkLst>
        </pc:graphicFrameChg>
      </pc:sldChg>
      <pc:sldChg chg="addSp delSp modSp modTransition">
        <pc:chgData name="Hannah Riordan" userId="S::hannah.riordan@det.nsw.edu.au::2705dd74-5708-4bb4-be63-c8f00774f6d3" providerId="AD" clId="Web-{203D27D8-21A3-5ECD-DA4A-9E773CC04B69}" dt="2023-06-15T02:34:42.315" v="426" actId="20577"/>
        <pc:sldMkLst>
          <pc:docMk/>
          <pc:sldMk cId="2118562029" sldId="266"/>
        </pc:sldMkLst>
        <pc:spChg chg="add del mod">
          <ac:chgData name="Hannah Riordan" userId="S::hannah.riordan@det.nsw.edu.au::2705dd74-5708-4bb4-be63-c8f00774f6d3" providerId="AD" clId="Web-{203D27D8-21A3-5ECD-DA4A-9E773CC04B69}" dt="2023-06-15T02:34:42.315" v="426" actId="20577"/>
          <ac:spMkLst>
            <pc:docMk/>
            <pc:sldMk cId="2118562029" sldId="266"/>
            <ac:spMk id="5" creationId="{AEC58A0F-ECA5-B998-2C25-91CB50AA908A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14:57.509" v="66"/>
          <ac:spMkLst>
            <pc:docMk/>
            <pc:sldMk cId="2118562029" sldId="266"/>
            <ac:spMk id="8" creationId="{7B9B2C76-E452-F304-69FF-EFF152B31BE4}"/>
          </ac:spMkLst>
        </pc:spChg>
        <pc:spChg chg="add del">
          <ac:chgData name="Hannah Riordan" userId="S::hannah.riordan@det.nsw.edu.au::2705dd74-5708-4bb4-be63-c8f00774f6d3" providerId="AD" clId="Web-{203D27D8-21A3-5ECD-DA4A-9E773CC04B69}" dt="2023-06-15T02:19:51.363" v="134"/>
          <ac:spMkLst>
            <pc:docMk/>
            <pc:sldMk cId="2118562029" sldId="266"/>
            <ac:spMk id="10" creationId="{58F78DD0-D9A7-2EEF-37B4-E6A08E8E54A8}"/>
          </ac:spMkLst>
        </pc:spChg>
        <pc:graphicFrameChg chg="del">
          <ac:chgData name="Hannah Riordan" userId="S::hannah.riordan@det.nsw.edu.au::2705dd74-5708-4bb4-be63-c8f00774f6d3" providerId="AD" clId="Web-{203D27D8-21A3-5ECD-DA4A-9E773CC04B69}" dt="2023-06-15T02:13:13.646" v="3"/>
          <ac:graphicFrameMkLst>
            <pc:docMk/>
            <pc:sldMk cId="2118562029" sldId="266"/>
            <ac:graphicFrameMk id="4" creationId="{2D983918-DA18-E07F-A306-49F069F8B2D4}"/>
          </ac:graphicFrameMkLst>
        </pc:graphicFrameChg>
        <pc:graphicFrameChg chg="modGraphic">
          <ac:chgData name="Hannah Riordan" userId="S::hannah.riordan@det.nsw.edu.au::2705dd74-5708-4bb4-be63-c8f00774f6d3" providerId="AD" clId="Web-{203D27D8-21A3-5ECD-DA4A-9E773CC04B69}" dt="2023-06-15T02:16:46.622" v="85"/>
          <ac:graphicFrameMkLst>
            <pc:docMk/>
            <pc:sldMk cId="2118562029" sldId="266"/>
            <ac:graphicFrameMk id="6" creationId="{03B993B4-60E0-82F3-7821-E5BDFB7F1C0A}"/>
          </ac:graphicFrameMkLst>
        </pc:graphicFrameChg>
      </pc:sldChg>
      <pc:sldChg chg="modSp add ord replId">
        <pc:chgData name="Hannah Riordan" userId="S::hannah.riordan@det.nsw.edu.au::2705dd74-5708-4bb4-be63-c8f00774f6d3" providerId="AD" clId="Web-{203D27D8-21A3-5ECD-DA4A-9E773CC04B69}" dt="2023-06-15T02:19:04.877" v="117" actId="20577"/>
        <pc:sldMkLst>
          <pc:docMk/>
          <pc:sldMk cId="2601706280" sldId="267"/>
        </pc:sldMkLst>
        <pc:spChg chg="mod">
          <ac:chgData name="Hannah Riordan" userId="S::hannah.riordan@det.nsw.edu.au::2705dd74-5708-4bb4-be63-c8f00774f6d3" providerId="AD" clId="Web-{203D27D8-21A3-5ECD-DA4A-9E773CC04B69}" dt="2023-06-15T02:19:04.877" v="117" actId="20577"/>
          <ac:spMkLst>
            <pc:docMk/>
            <pc:sldMk cId="2601706280" sldId="267"/>
            <ac:spMk id="2" creationId="{D0A90BCA-AA53-B30B-2FEB-6C1574DCCDE4}"/>
          </ac:spMkLst>
        </pc:spChg>
        <pc:graphicFrameChg chg="modGraphic">
          <ac:chgData name="Hannah Riordan" userId="S::hannah.riordan@det.nsw.edu.au::2705dd74-5708-4bb4-be63-c8f00774f6d3" providerId="AD" clId="Web-{203D27D8-21A3-5ECD-DA4A-9E773CC04B69}" dt="2023-06-15T02:16:55.700" v="86"/>
          <ac:graphicFrameMkLst>
            <pc:docMk/>
            <pc:sldMk cId="2601706280" sldId="267"/>
            <ac:graphicFrameMk id="6" creationId="{03B993B4-60E0-82F3-7821-E5BDFB7F1C0A}"/>
          </ac:graphicFrameMkLst>
        </pc:graphicFrameChg>
      </pc:sldChg>
      <pc:sldChg chg="addSp delSp modSp add replId modTransition">
        <pc:chgData name="Hannah Riordan" userId="S::hannah.riordan@det.nsw.edu.au::2705dd74-5708-4bb4-be63-c8f00774f6d3" providerId="AD" clId="Web-{203D27D8-21A3-5ECD-DA4A-9E773CC04B69}" dt="2023-06-15T02:46:34.605" v="721" actId="20577"/>
        <pc:sldMkLst>
          <pc:docMk/>
          <pc:sldMk cId="1348320032" sldId="268"/>
        </pc:sldMkLst>
        <pc:spChg chg="add del mod">
          <ac:chgData name="Hannah Riordan" userId="S::hannah.riordan@det.nsw.edu.au::2705dd74-5708-4bb4-be63-c8f00774f6d3" providerId="AD" clId="Web-{203D27D8-21A3-5ECD-DA4A-9E773CC04B69}" dt="2023-06-15T02:20:27.083" v="137"/>
          <ac:spMkLst>
            <pc:docMk/>
            <pc:sldMk cId="1348320032" sldId="268"/>
            <ac:spMk id="4" creationId="{A2AA4DC3-BB71-06B4-3C2A-95CF8828D94D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20:31.770" v="139"/>
          <ac:spMkLst>
            <pc:docMk/>
            <pc:sldMk cId="1348320032" sldId="268"/>
            <ac:spMk id="7" creationId="{62B15055-9752-6D17-2537-648892CE7217}"/>
          </ac:spMkLst>
        </pc:spChg>
        <pc:spChg chg="add mod">
          <ac:chgData name="Hannah Riordan" userId="S::hannah.riordan@det.nsw.edu.au::2705dd74-5708-4bb4-be63-c8f00774f6d3" providerId="AD" clId="Web-{203D27D8-21A3-5ECD-DA4A-9E773CC04B69}" dt="2023-06-15T02:46:34.605" v="721" actId="20577"/>
          <ac:spMkLst>
            <pc:docMk/>
            <pc:sldMk cId="1348320032" sldId="268"/>
            <ac:spMk id="9" creationId="{C739FBBC-8063-DA76-AB5A-CDE9218A7D28}"/>
          </ac:spMkLst>
        </pc:spChg>
        <pc:graphicFrameChg chg="modGraphic">
          <ac:chgData name="Hannah Riordan" userId="S::hannah.riordan@det.nsw.edu.au::2705dd74-5708-4bb4-be63-c8f00774f6d3" providerId="AD" clId="Web-{203D27D8-21A3-5ECD-DA4A-9E773CC04B69}" dt="2023-06-15T02:19:27.440" v="120"/>
          <ac:graphicFrameMkLst>
            <pc:docMk/>
            <pc:sldMk cId="1348320032" sldId="268"/>
            <ac:graphicFrameMk id="6" creationId="{03B993B4-60E0-82F3-7821-E5BDFB7F1C0A}"/>
          </ac:graphicFrameMkLst>
        </pc:graphicFrameChg>
      </pc:sldChg>
      <pc:sldChg chg="modSp add ord replId">
        <pc:chgData name="Hannah Riordan" userId="S::hannah.riordan@det.nsw.edu.au::2705dd74-5708-4bb4-be63-c8f00774f6d3" providerId="AD" clId="Web-{203D27D8-21A3-5ECD-DA4A-9E773CC04B69}" dt="2023-06-15T02:24:40.404" v="251" actId="20577"/>
        <pc:sldMkLst>
          <pc:docMk/>
          <pc:sldMk cId="2209486848" sldId="269"/>
        </pc:sldMkLst>
        <pc:spChg chg="mod">
          <ac:chgData name="Hannah Riordan" userId="S::hannah.riordan@det.nsw.edu.au::2705dd74-5708-4bb4-be63-c8f00774f6d3" providerId="AD" clId="Web-{203D27D8-21A3-5ECD-DA4A-9E773CC04B69}" dt="2023-06-15T02:24:40.404" v="251" actId="20577"/>
          <ac:spMkLst>
            <pc:docMk/>
            <pc:sldMk cId="2209486848" sldId="269"/>
            <ac:spMk id="2" creationId="{D0A90BCA-AA53-B30B-2FEB-6C1574DCCDE4}"/>
          </ac:spMkLst>
        </pc:spChg>
      </pc:sldChg>
      <pc:sldChg chg="addSp modSp add replId modTransition">
        <pc:chgData name="Hannah Riordan" userId="S::hannah.riordan@det.nsw.edu.au::2705dd74-5708-4bb4-be63-c8f00774f6d3" providerId="AD" clId="Web-{203D27D8-21A3-5ECD-DA4A-9E773CC04B69}" dt="2023-06-15T02:39:11.981" v="565" actId="20577"/>
        <pc:sldMkLst>
          <pc:docMk/>
          <pc:sldMk cId="2581392121" sldId="270"/>
        </pc:sldMkLst>
        <pc:spChg chg="mod">
          <ac:chgData name="Hannah Riordan" userId="S::hannah.riordan@det.nsw.edu.au::2705dd74-5708-4bb4-be63-c8f00774f6d3" providerId="AD" clId="Web-{203D27D8-21A3-5ECD-DA4A-9E773CC04B69}" dt="2023-06-15T02:39:03.949" v="564" actId="20577"/>
          <ac:spMkLst>
            <pc:docMk/>
            <pc:sldMk cId="2581392121" sldId="270"/>
            <ac:spMk id="2" creationId="{D0A90BCA-AA53-B30B-2FEB-6C1574DCCDE4}"/>
          </ac:spMkLst>
        </pc:spChg>
        <pc:spChg chg="add mod">
          <ac:chgData name="Hannah Riordan" userId="S::hannah.riordan@det.nsw.edu.au::2705dd74-5708-4bb4-be63-c8f00774f6d3" providerId="AD" clId="Web-{203D27D8-21A3-5ECD-DA4A-9E773CC04B69}" dt="2023-06-15T02:39:11.981" v="565" actId="20577"/>
          <ac:spMkLst>
            <pc:docMk/>
            <pc:sldMk cId="2581392121" sldId="270"/>
            <ac:spMk id="4" creationId="{7043F18A-9C7A-3D9A-AAEF-8E815BC51537}"/>
          </ac:spMkLst>
        </pc:spChg>
        <pc:graphicFrameChg chg="mod modGraphic">
          <ac:chgData name="Hannah Riordan" userId="S::hannah.riordan@det.nsw.edu.au::2705dd74-5708-4bb4-be63-c8f00774f6d3" providerId="AD" clId="Web-{203D27D8-21A3-5ECD-DA4A-9E773CC04B69}" dt="2023-06-15T02:25:26.124" v="262" actId="1076"/>
          <ac:graphicFrameMkLst>
            <pc:docMk/>
            <pc:sldMk cId="2581392121" sldId="270"/>
            <ac:graphicFrameMk id="6" creationId="{03B993B4-60E0-82F3-7821-E5BDFB7F1C0A}"/>
          </ac:graphicFrameMkLst>
        </pc:graphicFrameChg>
      </pc:sldChg>
      <pc:sldChg chg="modSp add ord replId">
        <pc:chgData name="Hannah Riordan" userId="S::hannah.riordan@det.nsw.edu.au::2705dd74-5708-4bb4-be63-c8f00774f6d3" providerId="AD" clId="Web-{203D27D8-21A3-5ECD-DA4A-9E773CC04B69}" dt="2023-06-15T02:29:56.118" v="396" actId="20577"/>
        <pc:sldMkLst>
          <pc:docMk/>
          <pc:sldMk cId="218668112" sldId="271"/>
        </pc:sldMkLst>
        <pc:spChg chg="mod">
          <ac:chgData name="Hannah Riordan" userId="S::hannah.riordan@det.nsw.edu.au::2705dd74-5708-4bb4-be63-c8f00774f6d3" providerId="AD" clId="Web-{203D27D8-21A3-5ECD-DA4A-9E773CC04B69}" dt="2023-06-15T02:29:56.118" v="396" actId="20577"/>
          <ac:spMkLst>
            <pc:docMk/>
            <pc:sldMk cId="218668112" sldId="271"/>
            <ac:spMk id="2" creationId="{D0A90BCA-AA53-B30B-2FEB-6C1574DCCDE4}"/>
          </ac:spMkLst>
        </pc:spChg>
      </pc:sldChg>
      <pc:sldChg chg="new del">
        <pc:chgData name="Hannah Riordan" userId="S::hannah.riordan@det.nsw.edu.au::2705dd74-5708-4bb4-be63-c8f00774f6d3" providerId="AD" clId="Web-{203D27D8-21A3-5ECD-DA4A-9E773CC04B69}" dt="2023-06-15T02:51:40.866" v="834"/>
        <pc:sldMkLst>
          <pc:docMk/>
          <pc:sldMk cId="4247634819" sldId="272"/>
        </pc:sldMkLst>
      </pc:sldChg>
      <pc:sldChg chg="addSp delSp modSp add replId modTransition">
        <pc:chgData name="Hannah Riordan" userId="S::hannah.riordan@det.nsw.edu.au::2705dd74-5708-4bb4-be63-c8f00774f6d3" providerId="AD" clId="Web-{203D27D8-21A3-5ECD-DA4A-9E773CC04B69}" dt="2023-06-15T02:45:28.556" v="674" actId="20577"/>
        <pc:sldMkLst>
          <pc:docMk/>
          <pc:sldMk cId="2322914443" sldId="273"/>
        </pc:sldMkLst>
        <pc:spChg chg="add mod">
          <ac:chgData name="Hannah Riordan" userId="S::hannah.riordan@det.nsw.edu.au::2705dd74-5708-4bb4-be63-c8f00774f6d3" providerId="AD" clId="Web-{203D27D8-21A3-5ECD-DA4A-9E773CC04B69}" dt="2023-06-15T02:45:28.556" v="674" actId="20577"/>
          <ac:spMkLst>
            <pc:docMk/>
            <pc:sldMk cId="2322914443" sldId="273"/>
            <ac:spMk id="4" creationId="{24D6463F-F281-76C6-5AD3-4A0BD0E1686C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41:45.955" v="597"/>
          <ac:spMkLst>
            <pc:docMk/>
            <pc:sldMk cId="2322914443" sldId="273"/>
            <ac:spMk id="5" creationId="{4DF8CA2A-45CD-5159-804A-CFEE041E46E6}"/>
          </ac:spMkLst>
        </pc:spChg>
        <pc:graphicFrameChg chg="modGraphic">
          <ac:chgData name="Hannah Riordan" userId="S::hannah.riordan@det.nsw.edu.au::2705dd74-5708-4bb4-be63-c8f00774f6d3" providerId="AD" clId="Web-{203D27D8-21A3-5ECD-DA4A-9E773CC04B69}" dt="2023-06-15T02:30:15.025" v="399"/>
          <ac:graphicFrameMkLst>
            <pc:docMk/>
            <pc:sldMk cId="2322914443" sldId="273"/>
            <ac:graphicFrameMk id="6" creationId="{03B993B4-60E0-82F3-7821-E5BDFB7F1C0A}"/>
          </ac:graphicFrameMkLst>
        </pc:graphicFrameChg>
      </pc:sldChg>
      <pc:sldChg chg="addSp modSp add ord replId">
        <pc:chgData name="Hannah Riordan" userId="S::hannah.riordan@det.nsw.edu.au::2705dd74-5708-4bb4-be63-c8f00774f6d3" providerId="AD" clId="Web-{203D27D8-21A3-5ECD-DA4A-9E773CC04B69}" dt="2023-06-15T02:48:36.719" v="787" actId="14100"/>
        <pc:sldMkLst>
          <pc:docMk/>
          <pc:sldMk cId="4045826857" sldId="274"/>
        </pc:sldMkLst>
        <pc:spChg chg="mod">
          <ac:chgData name="Hannah Riordan" userId="S::hannah.riordan@det.nsw.edu.au::2705dd74-5708-4bb4-be63-c8f00774f6d3" providerId="AD" clId="Web-{203D27D8-21A3-5ECD-DA4A-9E773CC04B69}" dt="2023-06-15T02:48:36.719" v="787" actId="14100"/>
          <ac:spMkLst>
            <pc:docMk/>
            <pc:sldMk cId="4045826857" sldId="274"/>
            <ac:spMk id="2" creationId="{D0A90BCA-AA53-B30B-2FEB-6C1574DCCDE4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2:41:49.470" v="598"/>
          <ac:spMkLst>
            <pc:docMk/>
            <pc:sldMk cId="4045826857" sldId="274"/>
            <ac:spMk id="3" creationId="{E6459163-07AF-2B42-558B-02CAD15E824C}"/>
          </ac:spMkLst>
        </pc:spChg>
      </pc:sldChg>
      <pc:sldChg chg="add del ord replId">
        <pc:chgData name="Hannah Riordan" userId="S::hannah.riordan@det.nsw.edu.au::2705dd74-5708-4bb4-be63-c8f00774f6d3" providerId="AD" clId="Web-{203D27D8-21A3-5ECD-DA4A-9E773CC04B69}" dt="2023-06-15T02:42:03.143" v="601"/>
        <pc:sldMkLst>
          <pc:docMk/>
          <pc:sldMk cId="1716940435" sldId="275"/>
        </pc:sldMkLst>
      </pc:sldChg>
      <pc:sldChg chg="modSp add del replId modTransition">
        <pc:chgData name="Hannah Riordan" userId="S::hannah.riordan@det.nsw.edu.au::2705dd74-5708-4bb4-be63-c8f00774f6d3" providerId="AD" clId="Web-{203D27D8-21A3-5ECD-DA4A-9E773CC04B69}" dt="2023-06-15T02:43:53.412" v="627"/>
        <pc:sldMkLst>
          <pc:docMk/>
          <pc:sldMk cId="2234032900" sldId="275"/>
        </pc:sldMkLst>
        <pc:spChg chg="mod">
          <ac:chgData name="Hannah Riordan" userId="S::hannah.riordan@det.nsw.edu.au::2705dd74-5708-4bb4-be63-c8f00774f6d3" providerId="AD" clId="Web-{203D27D8-21A3-5ECD-DA4A-9E773CC04B69}" dt="2023-06-15T02:43:25.958" v="622" actId="20577"/>
          <ac:spMkLst>
            <pc:docMk/>
            <pc:sldMk cId="2234032900" sldId="275"/>
            <ac:spMk id="2" creationId="{D0A90BCA-AA53-B30B-2FEB-6C1574DCCDE4}"/>
          </ac:spMkLst>
        </pc:spChg>
      </pc:sldChg>
      <pc:sldChg chg="addSp delSp modSp add replId modTransition">
        <pc:chgData name="Hannah Riordan" userId="S::hannah.riordan@det.nsw.edu.au::2705dd74-5708-4bb4-be63-c8f00774f6d3" providerId="AD" clId="Web-{203D27D8-21A3-5ECD-DA4A-9E773CC04B69}" dt="2023-06-15T02:49:25.924" v="833" actId="20577"/>
        <pc:sldMkLst>
          <pc:docMk/>
          <pc:sldMk cId="4045844032" sldId="276"/>
        </pc:sldMkLst>
        <pc:spChg chg="mod">
          <ac:chgData name="Hannah Riordan" userId="S::hannah.riordan@det.nsw.edu.au::2705dd74-5708-4bb4-be63-c8f00774f6d3" providerId="AD" clId="Web-{203D27D8-21A3-5ECD-DA4A-9E773CC04B69}" dt="2023-06-15T02:48:29.531" v="785" actId="1076"/>
          <ac:spMkLst>
            <pc:docMk/>
            <pc:sldMk cId="4045844032" sldId="276"/>
            <ac:spMk id="2" creationId="{D0A90BCA-AA53-B30B-2FEB-6C1574DCCDE4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44:11.491" v="632"/>
          <ac:spMkLst>
            <pc:docMk/>
            <pc:sldMk cId="4045844032" sldId="276"/>
            <ac:spMk id="4" creationId="{82A0C706-9E1C-77FD-EC55-93668A5832D9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44:17.538" v="636"/>
          <ac:spMkLst>
            <pc:docMk/>
            <pc:sldMk cId="4045844032" sldId="276"/>
            <ac:spMk id="5" creationId="{404A6D98-DBAE-EE1B-FDC4-665A75FBD11D}"/>
          </ac:spMkLst>
        </pc:spChg>
        <pc:spChg chg="add del mod">
          <ac:chgData name="Hannah Riordan" userId="S::hannah.riordan@det.nsw.edu.au::2705dd74-5708-4bb4-be63-c8f00774f6d3" providerId="AD" clId="Web-{203D27D8-21A3-5ECD-DA4A-9E773CC04B69}" dt="2023-06-15T02:44:43.617" v="641"/>
          <ac:spMkLst>
            <pc:docMk/>
            <pc:sldMk cId="4045844032" sldId="276"/>
            <ac:spMk id="7" creationId="{69AA260C-58B2-02D4-1B43-4F4B2DABF431}"/>
          </ac:spMkLst>
        </pc:spChg>
        <pc:spChg chg="add mod">
          <ac:chgData name="Hannah Riordan" userId="S::hannah.riordan@det.nsw.edu.au::2705dd74-5708-4bb4-be63-c8f00774f6d3" providerId="AD" clId="Web-{203D27D8-21A3-5ECD-DA4A-9E773CC04B69}" dt="2023-06-15T02:49:25.924" v="833" actId="20577"/>
          <ac:spMkLst>
            <pc:docMk/>
            <pc:sldMk cId="4045844032" sldId="276"/>
            <ac:spMk id="9" creationId="{43A530B1-F6C3-DF05-8F4D-616EF4962DC5}"/>
          </ac:spMkLst>
        </pc:spChg>
        <pc:graphicFrameChg chg="mod modGraphic">
          <ac:chgData name="Hannah Riordan" userId="S::hannah.riordan@det.nsw.edu.au::2705dd74-5708-4bb4-be63-c8f00774f6d3" providerId="AD" clId="Web-{203D27D8-21A3-5ECD-DA4A-9E773CC04B69}" dt="2023-06-15T02:45:41.947" v="676" actId="1076"/>
          <ac:graphicFrameMkLst>
            <pc:docMk/>
            <pc:sldMk cId="4045844032" sldId="276"/>
            <ac:graphicFrameMk id="6" creationId="{03B993B4-60E0-82F3-7821-E5BDFB7F1C0A}"/>
          </ac:graphicFrameMkLst>
        </pc:graphicFrameChg>
      </pc:sldChg>
      <pc:sldChg chg="modSp new">
        <pc:chgData name="Hannah Riordan" userId="S::hannah.riordan@det.nsw.edu.au::2705dd74-5708-4bb4-be63-c8f00774f6d3" providerId="AD" clId="Web-{203D27D8-21A3-5ECD-DA4A-9E773CC04B69}" dt="2023-06-15T03:07:45.774" v="850" actId="20577"/>
        <pc:sldMkLst>
          <pc:docMk/>
          <pc:sldMk cId="3935447911" sldId="277"/>
        </pc:sldMkLst>
        <pc:spChg chg="mod">
          <ac:chgData name="Hannah Riordan" userId="S::hannah.riordan@det.nsw.edu.au::2705dd74-5708-4bb4-be63-c8f00774f6d3" providerId="AD" clId="Web-{203D27D8-21A3-5ECD-DA4A-9E773CC04B69}" dt="2023-06-15T03:07:45.774" v="850" actId="20577"/>
          <ac:spMkLst>
            <pc:docMk/>
            <pc:sldMk cId="3935447911" sldId="277"/>
            <ac:spMk id="2" creationId="{92EA0315-FA26-94DA-6C39-4480A2268484}"/>
          </ac:spMkLst>
        </pc:spChg>
        <pc:spChg chg="mod">
          <ac:chgData name="Hannah Riordan" userId="S::hannah.riordan@det.nsw.edu.au::2705dd74-5708-4bb4-be63-c8f00774f6d3" providerId="AD" clId="Web-{203D27D8-21A3-5ECD-DA4A-9E773CC04B69}" dt="2023-06-15T03:00:40.744" v="841" actId="20577"/>
          <ac:spMkLst>
            <pc:docMk/>
            <pc:sldMk cId="3935447911" sldId="277"/>
            <ac:spMk id="3" creationId="{1FD82D7F-4409-A945-440D-835BE6263501}"/>
          </ac:spMkLst>
        </pc:spChg>
      </pc:sldChg>
      <pc:sldChg chg="modSp new del">
        <pc:chgData name="Hannah Riordan" userId="S::hannah.riordan@det.nsw.edu.au::2705dd74-5708-4bb4-be63-c8f00774f6d3" providerId="AD" clId="Web-{203D27D8-21A3-5ECD-DA4A-9E773CC04B69}" dt="2023-06-15T04:04:57.719" v="944"/>
        <pc:sldMkLst>
          <pc:docMk/>
          <pc:sldMk cId="1493390378" sldId="278"/>
        </pc:sldMkLst>
        <pc:spChg chg="mod">
          <ac:chgData name="Hannah Riordan" userId="S::hannah.riordan@det.nsw.edu.au::2705dd74-5708-4bb4-be63-c8f00774f6d3" providerId="AD" clId="Web-{203D27D8-21A3-5ECD-DA4A-9E773CC04B69}" dt="2023-06-15T04:00:44.742" v="868" actId="20577"/>
          <ac:spMkLst>
            <pc:docMk/>
            <pc:sldMk cId="1493390378" sldId="278"/>
            <ac:spMk id="2" creationId="{CDBC0554-B66C-B412-0F9C-029BB5E65841}"/>
          </ac:spMkLst>
        </pc:spChg>
      </pc:sldChg>
      <pc:sldChg chg="addSp delSp modSp new mod setBg">
        <pc:chgData name="Hannah Riordan" userId="S::hannah.riordan@det.nsw.edu.au::2705dd74-5708-4bb4-be63-c8f00774f6d3" providerId="AD" clId="Web-{203D27D8-21A3-5ECD-DA4A-9E773CC04B69}" dt="2023-06-15T04:04:05.451" v="943" actId="20577"/>
        <pc:sldMkLst>
          <pc:docMk/>
          <pc:sldMk cId="262509153" sldId="279"/>
        </pc:sldMkLst>
        <pc:spChg chg="del mod">
          <ac:chgData name="Hannah Riordan" userId="S::hannah.riordan@det.nsw.edu.au::2705dd74-5708-4bb4-be63-c8f00774f6d3" providerId="AD" clId="Web-{203D27D8-21A3-5ECD-DA4A-9E773CC04B69}" dt="2023-06-15T04:01:45.791" v="883"/>
          <ac:spMkLst>
            <pc:docMk/>
            <pc:sldMk cId="262509153" sldId="279"/>
            <ac:spMk id="2" creationId="{4FB9A0A2-6333-6455-20F5-6AA08F3026B7}"/>
          </ac:spMkLst>
        </pc:spChg>
        <pc:spChg chg="del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3" creationId="{415E1722-8738-EE53-F66E-2489942B706D}"/>
          </ac:spMkLst>
        </pc:spChg>
        <pc:spChg chg="add mod">
          <ac:chgData name="Hannah Riordan" userId="S::hannah.riordan@det.nsw.edu.au::2705dd74-5708-4bb4-be63-c8f00774f6d3" providerId="AD" clId="Web-{203D27D8-21A3-5ECD-DA4A-9E773CC04B69}" dt="2023-06-15T04:02:51.496" v="899"/>
          <ac:spMkLst>
            <pc:docMk/>
            <pc:sldMk cId="262509153" sldId="279"/>
            <ac:spMk id="4" creationId="{81D834EB-218D-FFA9-BA7B-CBF61EED3432}"/>
          </ac:spMkLst>
        </pc:spChg>
        <pc:spChg chg="add mod">
          <ac:chgData name="Hannah Riordan" userId="S::hannah.riordan@det.nsw.edu.au::2705dd74-5708-4bb4-be63-c8f00774f6d3" providerId="AD" clId="Web-{203D27D8-21A3-5ECD-DA4A-9E773CC04B69}" dt="2023-06-15T04:04:05.451" v="943" actId="20577"/>
          <ac:spMkLst>
            <pc:docMk/>
            <pc:sldMk cId="262509153" sldId="279"/>
            <ac:spMk id="5" creationId="{86198BD4-D913-69E3-94C1-A1CC6FC74FB7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8" creationId="{8A7BA06D-B3FF-4E91-8639-B4569AE3AA23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10" creationId="{2B30C86D-5A07-48BC-9C9D-6F9A2DB1E9E1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12" creationId="{3001AFEA-2442-4A9F-BA37-8C469F306654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14" creationId="{755E9CD0-04B0-4A3C-B291-AD913379C713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16" creationId="{1DD8BF3B-6066-418C-8D1A-75C5E396FC04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18" creationId="{80BC66F9-7A74-4286-AD22-1174052CC22C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20" creationId="{D8142CC3-2B5C-48E6-9DF0-6C8ACBAF23EF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24" creationId="{46A89C79-8EF3-4AF9-B3D9-59A883F41C83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26" creationId="{EFE5CE34-4543-42E5-B82C-1F3D12422CDD}"/>
          </ac:spMkLst>
        </pc:spChg>
        <pc:spChg chg="add">
          <ac:chgData name="Hannah Riordan" userId="S::hannah.riordan@det.nsw.edu.au::2705dd74-5708-4bb4-be63-c8f00774f6d3" providerId="AD" clId="Web-{203D27D8-21A3-5ECD-DA4A-9E773CC04B69}" dt="2023-06-15T04:01:06.524" v="870"/>
          <ac:spMkLst>
            <pc:docMk/>
            <pc:sldMk cId="262509153" sldId="279"/>
            <ac:spMk id="28" creationId="{72AF41FE-63D7-4695-81D2-66D2510E4486}"/>
          </ac:spMkLst>
        </pc:spChg>
        <pc:cxnChg chg="add">
          <ac:chgData name="Hannah Riordan" userId="S::hannah.riordan@det.nsw.edu.au::2705dd74-5708-4bb4-be63-c8f00774f6d3" providerId="AD" clId="Web-{203D27D8-21A3-5ECD-DA4A-9E773CC04B69}" dt="2023-06-15T04:01:06.524" v="870"/>
          <ac:cxnSpMkLst>
            <pc:docMk/>
            <pc:sldMk cId="262509153" sldId="279"/>
            <ac:cxnSpMk id="22" creationId="{7B2D303B-3DD0-4319-9EAD-361847FEC71D}"/>
          </ac:cxnSpMkLst>
        </pc:cxnChg>
      </pc:sldChg>
    </pc:docChg>
  </pc:docChgLst>
  <pc:docChgLst>
    <pc:chgData name="Hannah Riordan" userId="S::hannah.riordan@det.nsw.edu.au::2705dd74-5708-4bb4-be63-c8f00774f6d3" providerId="AD" clId="Web-{437999CB-0409-2CB4-1C73-ACCDE6D76342}"/>
    <pc:docChg chg="sldOrd">
      <pc:chgData name="Hannah Riordan" userId="S::hannah.riordan@det.nsw.edu.au::2705dd74-5708-4bb4-be63-c8f00774f6d3" providerId="AD" clId="Web-{437999CB-0409-2CB4-1C73-ACCDE6D76342}" dt="2023-06-29T06:28:02.576" v="0"/>
      <pc:docMkLst>
        <pc:docMk/>
      </pc:docMkLst>
      <pc:sldChg chg="ord">
        <pc:chgData name="Hannah Riordan" userId="S::hannah.riordan@det.nsw.edu.au::2705dd74-5708-4bb4-be63-c8f00774f6d3" providerId="AD" clId="Web-{437999CB-0409-2CB4-1C73-ACCDE6D76342}" dt="2023-06-29T06:28:02.576" v="0"/>
        <pc:sldMkLst>
          <pc:docMk/>
          <pc:sldMk cId="2175678485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0078A0-4D93-4997-AB85-3891EE1EE43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1878292-358E-4896-B435-D114F188377B}">
      <dgm:prSet/>
      <dgm:spPr/>
      <dgm:t>
        <a:bodyPr/>
        <a:lstStyle/>
        <a:p>
          <a:pPr rtl="0"/>
          <a:r>
            <a:rPr lang="en-AU" b="0" dirty="0">
              <a:latin typeface="Aharoni"/>
            </a:rPr>
            <a:t>The</a:t>
          </a:r>
          <a:r>
            <a:rPr lang="en-AU" dirty="0"/>
            <a:t> </a:t>
          </a:r>
          <a:r>
            <a:rPr lang="en-AU" b="1" dirty="0"/>
            <a:t>colour </a:t>
          </a:r>
          <a:r>
            <a:rPr lang="en-AU" dirty="0"/>
            <a:t>of their </a:t>
          </a:r>
          <a:r>
            <a:rPr lang="en-AU" b="1" dirty="0"/>
            <a:t>skin</a:t>
          </a:r>
          <a:endParaRPr lang="en-US" b="1" dirty="0"/>
        </a:p>
      </dgm:t>
    </dgm:pt>
    <dgm:pt modelId="{79343900-926F-4EC0-917F-1E8BB0DD4AE2}" type="parTrans" cxnId="{C84A5A94-1D25-4573-9177-8073840D7C30}">
      <dgm:prSet/>
      <dgm:spPr/>
      <dgm:t>
        <a:bodyPr/>
        <a:lstStyle/>
        <a:p>
          <a:endParaRPr lang="en-US"/>
        </a:p>
      </dgm:t>
    </dgm:pt>
    <dgm:pt modelId="{B910441A-73EA-4C86-B9C7-4D1DFA3B2604}" type="sibTrans" cxnId="{C84A5A94-1D25-4573-9177-8073840D7C30}">
      <dgm:prSet/>
      <dgm:spPr/>
      <dgm:t>
        <a:bodyPr/>
        <a:lstStyle/>
        <a:p>
          <a:endParaRPr lang="en-US"/>
        </a:p>
      </dgm:t>
    </dgm:pt>
    <dgm:pt modelId="{7496E444-B803-44E7-ACE4-96A715B7E57C}">
      <dgm:prSet/>
      <dgm:spPr/>
      <dgm:t>
        <a:bodyPr/>
        <a:lstStyle/>
        <a:p>
          <a:r>
            <a:rPr lang="en-AU" dirty="0"/>
            <a:t>The </a:t>
          </a:r>
          <a:r>
            <a:rPr lang="en-AU" b="1" dirty="0"/>
            <a:t>language </a:t>
          </a:r>
          <a:r>
            <a:rPr lang="en-AU" dirty="0"/>
            <a:t>they speak</a:t>
          </a:r>
          <a:endParaRPr lang="en-US" dirty="0"/>
        </a:p>
      </dgm:t>
    </dgm:pt>
    <dgm:pt modelId="{688E02D7-B5D7-4D56-BF44-092EF4ABB3EF}" type="parTrans" cxnId="{234C429D-82A0-41E7-A271-D053C2E11E0E}">
      <dgm:prSet/>
      <dgm:spPr/>
      <dgm:t>
        <a:bodyPr/>
        <a:lstStyle/>
        <a:p>
          <a:endParaRPr lang="en-US"/>
        </a:p>
      </dgm:t>
    </dgm:pt>
    <dgm:pt modelId="{F6290E72-8827-4A01-AD3B-7473190CDD97}" type="sibTrans" cxnId="{234C429D-82A0-41E7-A271-D053C2E11E0E}">
      <dgm:prSet/>
      <dgm:spPr/>
      <dgm:t>
        <a:bodyPr/>
        <a:lstStyle/>
        <a:p>
          <a:endParaRPr lang="en-US"/>
        </a:p>
      </dgm:t>
    </dgm:pt>
    <dgm:pt modelId="{EA1694C3-9FEC-49B7-93CD-8A0833740CFF}">
      <dgm:prSet/>
      <dgm:spPr/>
      <dgm:t>
        <a:bodyPr/>
        <a:lstStyle/>
        <a:p>
          <a:r>
            <a:rPr lang="en-AU" dirty="0"/>
            <a:t>The </a:t>
          </a:r>
          <a:r>
            <a:rPr lang="en-AU" b="1" dirty="0"/>
            <a:t>country</a:t>
          </a:r>
          <a:r>
            <a:rPr lang="en-AU" dirty="0"/>
            <a:t> they (or their parents) were born in</a:t>
          </a:r>
          <a:endParaRPr lang="en-US" dirty="0"/>
        </a:p>
      </dgm:t>
    </dgm:pt>
    <dgm:pt modelId="{78712623-BA3E-4BFE-B291-7BE3BA0020C4}" type="parTrans" cxnId="{4846081D-CF8D-48F9-933C-1D4A2E93CAB7}">
      <dgm:prSet/>
      <dgm:spPr/>
      <dgm:t>
        <a:bodyPr/>
        <a:lstStyle/>
        <a:p>
          <a:endParaRPr lang="en-US"/>
        </a:p>
      </dgm:t>
    </dgm:pt>
    <dgm:pt modelId="{BBEE2625-5DDE-4F47-B01B-110F7FB97294}" type="sibTrans" cxnId="{4846081D-CF8D-48F9-933C-1D4A2E93CAB7}">
      <dgm:prSet/>
      <dgm:spPr/>
      <dgm:t>
        <a:bodyPr/>
        <a:lstStyle/>
        <a:p>
          <a:endParaRPr lang="en-US"/>
        </a:p>
      </dgm:t>
    </dgm:pt>
    <dgm:pt modelId="{D24ECFF4-A0C1-48EA-B404-B97608666CD0}">
      <dgm:prSet/>
      <dgm:spPr/>
      <dgm:t>
        <a:bodyPr/>
        <a:lstStyle/>
        <a:p>
          <a:r>
            <a:rPr lang="en-AU" dirty="0"/>
            <a:t>The </a:t>
          </a:r>
          <a:r>
            <a:rPr lang="en-AU" b="1" dirty="0"/>
            <a:t>food</a:t>
          </a:r>
          <a:r>
            <a:rPr lang="en-AU" dirty="0"/>
            <a:t> they eat</a:t>
          </a:r>
          <a:endParaRPr lang="en-US" dirty="0"/>
        </a:p>
      </dgm:t>
    </dgm:pt>
    <dgm:pt modelId="{2AB947FD-F98F-430D-BB40-CB862CBE33E1}" type="parTrans" cxnId="{0EA50F84-FEB1-4676-A03F-D060330826D3}">
      <dgm:prSet/>
      <dgm:spPr/>
      <dgm:t>
        <a:bodyPr/>
        <a:lstStyle/>
        <a:p>
          <a:endParaRPr lang="en-US"/>
        </a:p>
      </dgm:t>
    </dgm:pt>
    <dgm:pt modelId="{F7695D2E-4578-4544-917A-2DB123631FCC}" type="sibTrans" cxnId="{0EA50F84-FEB1-4676-A03F-D060330826D3}">
      <dgm:prSet/>
      <dgm:spPr/>
      <dgm:t>
        <a:bodyPr/>
        <a:lstStyle/>
        <a:p>
          <a:endParaRPr lang="en-US"/>
        </a:p>
      </dgm:t>
    </dgm:pt>
    <dgm:pt modelId="{A5F1D39F-DCE4-4CCA-99BD-20B1C7F853FA}">
      <dgm:prSet/>
      <dgm:spPr/>
      <dgm:t>
        <a:bodyPr/>
        <a:lstStyle/>
        <a:p>
          <a:r>
            <a:rPr lang="en-AU" dirty="0"/>
            <a:t>Their </a:t>
          </a:r>
          <a:r>
            <a:rPr lang="en-AU" b="1" dirty="0"/>
            <a:t>culture</a:t>
          </a:r>
          <a:r>
            <a:rPr lang="en-AU" dirty="0"/>
            <a:t> or the </a:t>
          </a:r>
          <a:r>
            <a:rPr lang="en-AU" b="1" dirty="0"/>
            <a:t>religion</a:t>
          </a:r>
          <a:r>
            <a:rPr lang="en-AU" dirty="0"/>
            <a:t> they follow</a:t>
          </a:r>
          <a:endParaRPr lang="en-US" dirty="0"/>
        </a:p>
      </dgm:t>
    </dgm:pt>
    <dgm:pt modelId="{7EB2890C-D5C1-46D6-9E7C-03C9045856B6}" type="parTrans" cxnId="{D567F363-9739-4422-A65C-E702B0E1C98D}">
      <dgm:prSet/>
      <dgm:spPr/>
      <dgm:t>
        <a:bodyPr/>
        <a:lstStyle/>
        <a:p>
          <a:endParaRPr lang="en-US"/>
        </a:p>
      </dgm:t>
    </dgm:pt>
    <dgm:pt modelId="{5054793D-0B59-4971-9FFD-6A6F9ECBF643}" type="sibTrans" cxnId="{D567F363-9739-4422-A65C-E702B0E1C98D}">
      <dgm:prSet/>
      <dgm:spPr/>
      <dgm:t>
        <a:bodyPr/>
        <a:lstStyle/>
        <a:p>
          <a:endParaRPr lang="en-US"/>
        </a:p>
      </dgm:t>
    </dgm:pt>
    <dgm:pt modelId="{FE05A397-E4E1-43B5-86C4-D28305EFDC90}" type="pres">
      <dgm:prSet presAssocID="{A30078A0-4D93-4997-AB85-3891EE1EE437}" presName="linear" presStyleCnt="0">
        <dgm:presLayoutVars>
          <dgm:animLvl val="lvl"/>
          <dgm:resizeHandles val="exact"/>
        </dgm:presLayoutVars>
      </dgm:prSet>
      <dgm:spPr/>
    </dgm:pt>
    <dgm:pt modelId="{2907694D-97CC-4F2E-ACB1-EDC7CCADAC11}" type="pres">
      <dgm:prSet presAssocID="{41878292-358E-4896-B435-D114F188377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BE94504-C0AF-4AAE-A9FB-5B719E52D1B7}" type="pres">
      <dgm:prSet presAssocID="{B910441A-73EA-4C86-B9C7-4D1DFA3B2604}" presName="spacer" presStyleCnt="0"/>
      <dgm:spPr/>
    </dgm:pt>
    <dgm:pt modelId="{7E027075-3930-4299-9940-6C3E43B8FD47}" type="pres">
      <dgm:prSet presAssocID="{7496E444-B803-44E7-ACE4-96A715B7E57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3332016-3C6D-4BDD-922C-695168E3BD89}" type="pres">
      <dgm:prSet presAssocID="{F6290E72-8827-4A01-AD3B-7473190CDD97}" presName="spacer" presStyleCnt="0"/>
      <dgm:spPr/>
    </dgm:pt>
    <dgm:pt modelId="{DD7F222F-FEE0-4074-A3AD-9E306815872E}" type="pres">
      <dgm:prSet presAssocID="{EA1694C3-9FEC-49B7-93CD-8A0833740CF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72B9895-5EA3-40FE-96A8-6534FDF13B75}" type="pres">
      <dgm:prSet presAssocID="{BBEE2625-5DDE-4F47-B01B-110F7FB97294}" presName="spacer" presStyleCnt="0"/>
      <dgm:spPr/>
    </dgm:pt>
    <dgm:pt modelId="{5E7568F8-1390-47D4-AC3B-889A4EF2872D}" type="pres">
      <dgm:prSet presAssocID="{D24ECFF4-A0C1-48EA-B404-B97608666CD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B905907-9B94-4C85-9848-8EB1D5102BF3}" type="pres">
      <dgm:prSet presAssocID="{F7695D2E-4578-4544-917A-2DB123631FCC}" presName="spacer" presStyleCnt="0"/>
      <dgm:spPr/>
    </dgm:pt>
    <dgm:pt modelId="{9463D478-B38B-4264-A9BB-3EEF0AA1E2B7}" type="pres">
      <dgm:prSet presAssocID="{A5F1D39F-DCE4-4CCA-99BD-20B1C7F853F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4020616-B932-4516-A3F8-CB95D8111543}" type="presOf" srcId="{41878292-358E-4896-B435-D114F188377B}" destId="{2907694D-97CC-4F2E-ACB1-EDC7CCADAC11}" srcOrd="0" destOrd="0" presId="urn:microsoft.com/office/officeart/2005/8/layout/vList2"/>
    <dgm:cxn modelId="{4846081D-CF8D-48F9-933C-1D4A2E93CAB7}" srcId="{A30078A0-4D93-4997-AB85-3891EE1EE437}" destId="{EA1694C3-9FEC-49B7-93CD-8A0833740CFF}" srcOrd="2" destOrd="0" parTransId="{78712623-BA3E-4BFE-B291-7BE3BA0020C4}" sibTransId="{BBEE2625-5DDE-4F47-B01B-110F7FB97294}"/>
    <dgm:cxn modelId="{D567F363-9739-4422-A65C-E702B0E1C98D}" srcId="{A30078A0-4D93-4997-AB85-3891EE1EE437}" destId="{A5F1D39F-DCE4-4CCA-99BD-20B1C7F853FA}" srcOrd="4" destOrd="0" parTransId="{7EB2890C-D5C1-46D6-9E7C-03C9045856B6}" sibTransId="{5054793D-0B59-4971-9FFD-6A6F9ECBF643}"/>
    <dgm:cxn modelId="{76D04C65-2C4C-4BF1-B630-D96C533E41AD}" type="presOf" srcId="{EA1694C3-9FEC-49B7-93CD-8A0833740CFF}" destId="{DD7F222F-FEE0-4074-A3AD-9E306815872E}" srcOrd="0" destOrd="0" presId="urn:microsoft.com/office/officeart/2005/8/layout/vList2"/>
    <dgm:cxn modelId="{04958A6B-97ED-444C-B4E3-0B965130ADB7}" type="presOf" srcId="{A30078A0-4D93-4997-AB85-3891EE1EE437}" destId="{FE05A397-E4E1-43B5-86C4-D28305EFDC90}" srcOrd="0" destOrd="0" presId="urn:microsoft.com/office/officeart/2005/8/layout/vList2"/>
    <dgm:cxn modelId="{6B63A34F-A183-4FB7-BFED-2B0D0C8E4E56}" type="presOf" srcId="{7496E444-B803-44E7-ACE4-96A715B7E57C}" destId="{7E027075-3930-4299-9940-6C3E43B8FD47}" srcOrd="0" destOrd="0" presId="urn:microsoft.com/office/officeart/2005/8/layout/vList2"/>
    <dgm:cxn modelId="{0EA50F84-FEB1-4676-A03F-D060330826D3}" srcId="{A30078A0-4D93-4997-AB85-3891EE1EE437}" destId="{D24ECFF4-A0C1-48EA-B404-B97608666CD0}" srcOrd="3" destOrd="0" parTransId="{2AB947FD-F98F-430D-BB40-CB862CBE33E1}" sibTransId="{F7695D2E-4578-4544-917A-2DB123631FCC}"/>
    <dgm:cxn modelId="{C84A5A94-1D25-4573-9177-8073840D7C30}" srcId="{A30078A0-4D93-4997-AB85-3891EE1EE437}" destId="{41878292-358E-4896-B435-D114F188377B}" srcOrd="0" destOrd="0" parTransId="{79343900-926F-4EC0-917F-1E8BB0DD4AE2}" sibTransId="{B910441A-73EA-4C86-B9C7-4D1DFA3B2604}"/>
    <dgm:cxn modelId="{234C429D-82A0-41E7-A271-D053C2E11E0E}" srcId="{A30078A0-4D93-4997-AB85-3891EE1EE437}" destId="{7496E444-B803-44E7-ACE4-96A715B7E57C}" srcOrd="1" destOrd="0" parTransId="{688E02D7-B5D7-4D56-BF44-092EF4ABB3EF}" sibTransId="{F6290E72-8827-4A01-AD3B-7473190CDD97}"/>
    <dgm:cxn modelId="{04F0DDD8-733D-42FF-8A39-FF77BC3A9404}" type="presOf" srcId="{A5F1D39F-DCE4-4CCA-99BD-20B1C7F853FA}" destId="{9463D478-B38B-4264-A9BB-3EEF0AA1E2B7}" srcOrd="0" destOrd="0" presId="urn:microsoft.com/office/officeart/2005/8/layout/vList2"/>
    <dgm:cxn modelId="{F613E9E4-7116-4767-8E1B-6F407E394B81}" type="presOf" srcId="{D24ECFF4-A0C1-48EA-B404-B97608666CD0}" destId="{5E7568F8-1390-47D4-AC3B-889A4EF2872D}" srcOrd="0" destOrd="0" presId="urn:microsoft.com/office/officeart/2005/8/layout/vList2"/>
    <dgm:cxn modelId="{EDB320DE-7A62-4134-A360-A4C910463317}" type="presParOf" srcId="{FE05A397-E4E1-43B5-86C4-D28305EFDC90}" destId="{2907694D-97CC-4F2E-ACB1-EDC7CCADAC11}" srcOrd="0" destOrd="0" presId="urn:microsoft.com/office/officeart/2005/8/layout/vList2"/>
    <dgm:cxn modelId="{602CCAF4-2B04-4168-97E0-DC11902D3A39}" type="presParOf" srcId="{FE05A397-E4E1-43B5-86C4-D28305EFDC90}" destId="{ABE94504-C0AF-4AAE-A9FB-5B719E52D1B7}" srcOrd="1" destOrd="0" presId="urn:microsoft.com/office/officeart/2005/8/layout/vList2"/>
    <dgm:cxn modelId="{C202FC02-C6BE-49DA-99B0-91C491C15E25}" type="presParOf" srcId="{FE05A397-E4E1-43B5-86C4-D28305EFDC90}" destId="{7E027075-3930-4299-9940-6C3E43B8FD47}" srcOrd="2" destOrd="0" presId="urn:microsoft.com/office/officeart/2005/8/layout/vList2"/>
    <dgm:cxn modelId="{946887E3-AD59-41A1-BF0F-180C627B8328}" type="presParOf" srcId="{FE05A397-E4E1-43B5-86C4-D28305EFDC90}" destId="{D3332016-3C6D-4BDD-922C-695168E3BD89}" srcOrd="3" destOrd="0" presId="urn:microsoft.com/office/officeart/2005/8/layout/vList2"/>
    <dgm:cxn modelId="{F628E740-96D8-4290-BEF4-FFA24066167F}" type="presParOf" srcId="{FE05A397-E4E1-43B5-86C4-D28305EFDC90}" destId="{DD7F222F-FEE0-4074-A3AD-9E306815872E}" srcOrd="4" destOrd="0" presId="urn:microsoft.com/office/officeart/2005/8/layout/vList2"/>
    <dgm:cxn modelId="{6F906F71-99AE-4D06-A786-C7351E9ED272}" type="presParOf" srcId="{FE05A397-E4E1-43B5-86C4-D28305EFDC90}" destId="{572B9895-5EA3-40FE-96A8-6534FDF13B75}" srcOrd="5" destOrd="0" presId="urn:microsoft.com/office/officeart/2005/8/layout/vList2"/>
    <dgm:cxn modelId="{7562DFF8-7A4F-4D21-AE18-705CED12CABA}" type="presParOf" srcId="{FE05A397-E4E1-43B5-86C4-D28305EFDC90}" destId="{5E7568F8-1390-47D4-AC3B-889A4EF2872D}" srcOrd="6" destOrd="0" presId="urn:microsoft.com/office/officeart/2005/8/layout/vList2"/>
    <dgm:cxn modelId="{C5C5D179-2757-4882-B7F0-92B8CFEDF364}" type="presParOf" srcId="{FE05A397-E4E1-43B5-86C4-D28305EFDC90}" destId="{6B905907-9B94-4C85-9848-8EB1D5102BF3}" srcOrd="7" destOrd="0" presId="urn:microsoft.com/office/officeart/2005/8/layout/vList2"/>
    <dgm:cxn modelId="{1F1375CA-D02F-4062-AA69-A9D9FBB6ACFD}" type="presParOf" srcId="{FE05A397-E4E1-43B5-86C4-D28305EFDC90}" destId="{9463D478-B38B-4264-A9BB-3EEF0AA1E2B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7694D-97CC-4F2E-ACB1-EDC7CCADAC11}">
      <dsp:nvSpPr>
        <dsp:cNvPr id="0" name=""/>
        <dsp:cNvSpPr/>
      </dsp:nvSpPr>
      <dsp:spPr>
        <a:xfrm>
          <a:off x="0" y="50405"/>
          <a:ext cx="6735443" cy="10328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b="0" kern="1200" dirty="0">
              <a:latin typeface="Aharoni"/>
            </a:rPr>
            <a:t>The</a:t>
          </a:r>
          <a:r>
            <a:rPr lang="en-AU" sz="2600" kern="1200" dirty="0"/>
            <a:t> </a:t>
          </a:r>
          <a:r>
            <a:rPr lang="en-AU" sz="2600" b="1" kern="1200" dirty="0"/>
            <a:t>colour </a:t>
          </a:r>
          <a:r>
            <a:rPr lang="en-AU" sz="2600" kern="1200" dirty="0"/>
            <a:t>of their </a:t>
          </a:r>
          <a:r>
            <a:rPr lang="en-AU" sz="2600" b="1" kern="1200" dirty="0"/>
            <a:t>skin</a:t>
          </a:r>
          <a:endParaRPr lang="en-US" sz="2600" b="1" kern="1200" dirty="0"/>
        </a:p>
      </dsp:txBody>
      <dsp:txXfrm>
        <a:off x="50420" y="100825"/>
        <a:ext cx="6634603" cy="932014"/>
      </dsp:txXfrm>
    </dsp:sp>
    <dsp:sp modelId="{7E027075-3930-4299-9940-6C3E43B8FD47}">
      <dsp:nvSpPr>
        <dsp:cNvPr id="0" name=""/>
        <dsp:cNvSpPr/>
      </dsp:nvSpPr>
      <dsp:spPr>
        <a:xfrm>
          <a:off x="0" y="1158139"/>
          <a:ext cx="6735443" cy="1032854"/>
        </a:xfrm>
        <a:prstGeom prst="roundRect">
          <a:avLst/>
        </a:prstGeom>
        <a:solidFill>
          <a:schemeClr val="accent2">
            <a:hueOff val="-1638851"/>
            <a:satOff val="-1944"/>
            <a:lumOff val="-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The </a:t>
          </a:r>
          <a:r>
            <a:rPr lang="en-AU" sz="2600" b="1" kern="1200" dirty="0"/>
            <a:t>language </a:t>
          </a:r>
          <a:r>
            <a:rPr lang="en-AU" sz="2600" kern="1200" dirty="0"/>
            <a:t>they speak</a:t>
          </a:r>
          <a:endParaRPr lang="en-US" sz="2600" kern="1200" dirty="0"/>
        </a:p>
      </dsp:txBody>
      <dsp:txXfrm>
        <a:off x="50420" y="1208559"/>
        <a:ext cx="6634603" cy="932014"/>
      </dsp:txXfrm>
    </dsp:sp>
    <dsp:sp modelId="{DD7F222F-FEE0-4074-A3AD-9E306815872E}">
      <dsp:nvSpPr>
        <dsp:cNvPr id="0" name=""/>
        <dsp:cNvSpPr/>
      </dsp:nvSpPr>
      <dsp:spPr>
        <a:xfrm>
          <a:off x="0" y="2265873"/>
          <a:ext cx="6735443" cy="1032854"/>
        </a:xfrm>
        <a:prstGeom prst="roundRect">
          <a:avLst/>
        </a:prstGeom>
        <a:solidFill>
          <a:schemeClr val="accent2">
            <a:hueOff val="-3277702"/>
            <a:satOff val="-3888"/>
            <a:lumOff val="-2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The </a:t>
          </a:r>
          <a:r>
            <a:rPr lang="en-AU" sz="2600" b="1" kern="1200" dirty="0"/>
            <a:t>country</a:t>
          </a:r>
          <a:r>
            <a:rPr lang="en-AU" sz="2600" kern="1200" dirty="0"/>
            <a:t> they (or their parents) were born in</a:t>
          </a:r>
          <a:endParaRPr lang="en-US" sz="2600" kern="1200" dirty="0"/>
        </a:p>
      </dsp:txBody>
      <dsp:txXfrm>
        <a:off x="50420" y="2316293"/>
        <a:ext cx="6634603" cy="932014"/>
      </dsp:txXfrm>
    </dsp:sp>
    <dsp:sp modelId="{5E7568F8-1390-47D4-AC3B-889A4EF2872D}">
      <dsp:nvSpPr>
        <dsp:cNvPr id="0" name=""/>
        <dsp:cNvSpPr/>
      </dsp:nvSpPr>
      <dsp:spPr>
        <a:xfrm>
          <a:off x="0" y="3373608"/>
          <a:ext cx="6735443" cy="1032854"/>
        </a:xfrm>
        <a:prstGeom prst="roundRect">
          <a:avLst/>
        </a:prstGeom>
        <a:solidFill>
          <a:schemeClr val="accent2">
            <a:hueOff val="-4916553"/>
            <a:satOff val="-5832"/>
            <a:lumOff val="-30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The </a:t>
          </a:r>
          <a:r>
            <a:rPr lang="en-AU" sz="2600" b="1" kern="1200" dirty="0"/>
            <a:t>food</a:t>
          </a:r>
          <a:r>
            <a:rPr lang="en-AU" sz="2600" kern="1200" dirty="0"/>
            <a:t> they eat</a:t>
          </a:r>
          <a:endParaRPr lang="en-US" sz="2600" kern="1200" dirty="0"/>
        </a:p>
      </dsp:txBody>
      <dsp:txXfrm>
        <a:off x="50420" y="3424028"/>
        <a:ext cx="6634603" cy="932014"/>
      </dsp:txXfrm>
    </dsp:sp>
    <dsp:sp modelId="{9463D478-B38B-4264-A9BB-3EEF0AA1E2B7}">
      <dsp:nvSpPr>
        <dsp:cNvPr id="0" name=""/>
        <dsp:cNvSpPr/>
      </dsp:nvSpPr>
      <dsp:spPr>
        <a:xfrm>
          <a:off x="0" y="4481342"/>
          <a:ext cx="6735443" cy="1032854"/>
        </a:xfrm>
        <a:prstGeom prst="roundRect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600" kern="1200" dirty="0"/>
            <a:t>Their </a:t>
          </a:r>
          <a:r>
            <a:rPr lang="en-AU" sz="2600" b="1" kern="1200" dirty="0"/>
            <a:t>culture</a:t>
          </a:r>
          <a:r>
            <a:rPr lang="en-AU" sz="2600" kern="1200" dirty="0"/>
            <a:t> or the </a:t>
          </a:r>
          <a:r>
            <a:rPr lang="en-AU" sz="2600" b="1" kern="1200" dirty="0"/>
            <a:t>religion</a:t>
          </a:r>
          <a:r>
            <a:rPr lang="en-AU" sz="2600" kern="1200" dirty="0"/>
            <a:t> they follow</a:t>
          </a:r>
          <a:endParaRPr lang="en-US" sz="2600" kern="1200" dirty="0"/>
        </a:p>
      </dsp:txBody>
      <dsp:txXfrm>
        <a:off x="50420" y="4531762"/>
        <a:ext cx="6634603" cy="932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C3ACC-4833-4F0E-A024-C86865F4FE5A}" type="datetimeFigureOut">
              <a:t>9/19/2023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471EF-CBB5-462F-A7AD-C8142A51E2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9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Prompt students to share some ways that they can be respectful in this learning environment. Responses will be specific to  different learning environments, but some could include: </a:t>
            </a:r>
          </a:p>
          <a:p>
            <a:endParaRPr lang="en-US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Taking turns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Listening to one another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Not raising voices</a:t>
            </a:r>
          </a:p>
          <a:p>
            <a:pPr marL="171450" indent="-171450">
              <a:buFont typeface="Arial"/>
              <a:buChar char="•"/>
            </a:pPr>
            <a:r>
              <a:rPr lang="en-US">
                <a:cs typeface="Calibri"/>
              </a:rPr>
              <a:t>Reading body signs 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If you think a term or word will be hurtful, don't use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9490D8-5BA9-4B26-86CA-C8076D433448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42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Gauge student understanding of topic at the start of the lesson by asking some broad questions. Remind students to be</a:t>
            </a:r>
            <a:r>
              <a:rPr lang="en-US" b="1" dirty="0"/>
              <a:t> respectful </a:t>
            </a:r>
            <a:r>
              <a:rPr lang="en-US" dirty="0"/>
              <a:t>and </a:t>
            </a:r>
            <a:r>
              <a:rPr lang="en-US" b="1" dirty="0"/>
              <a:t>steer responses away from personal experiences or</a:t>
            </a:r>
            <a:r>
              <a:rPr lang="en-US" dirty="0"/>
              <a:t> </a:t>
            </a:r>
            <a:r>
              <a:rPr lang="en-US" b="1" dirty="0"/>
              <a:t>individual people</a:t>
            </a:r>
            <a:r>
              <a:rPr lang="en-US" dirty="0"/>
              <a:t>. </a:t>
            </a:r>
            <a:endParaRPr lang="en-US"/>
          </a:p>
          <a:p>
            <a:endParaRPr lang="en-US" dirty="0"/>
          </a:p>
          <a:p>
            <a:r>
              <a:rPr lang="en-US" dirty="0"/>
              <a:t>Discussion questions:</a:t>
            </a:r>
            <a:endParaRPr lang="en-US" dirty="0">
              <a:cs typeface="Calibri" panose="020F0502020204030204"/>
            </a:endParaRPr>
          </a:p>
          <a:p>
            <a:pPr marL="342900" lvl="1" indent="-342900">
              <a:buChar char="•"/>
            </a:pPr>
            <a:r>
              <a:rPr lang="en-US"/>
              <a:t>Who experiences racism? </a:t>
            </a:r>
          </a:p>
          <a:p>
            <a:pPr marL="342900" lvl="1" indent="-342900">
              <a:buChar char="•"/>
            </a:pPr>
            <a:r>
              <a:rPr lang="en-US" dirty="0"/>
              <a:t>Where does racism happen?  </a:t>
            </a:r>
            <a:endParaRPr lang="en-US" dirty="0">
              <a:cs typeface="Calibri"/>
            </a:endParaRPr>
          </a:p>
          <a:p>
            <a:pPr marL="342900" lvl="1" indent="-342900">
              <a:buChar char="•"/>
            </a:pPr>
            <a:r>
              <a:rPr lang="en-US" dirty="0"/>
              <a:t>Does racism only happen online, or can it happen at school too?</a:t>
            </a:r>
            <a:endParaRPr lang="en-US" dirty="0">
              <a:cs typeface="Calibri"/>
            </a:endParaRPr>
          </a:p>
          <a:p>
            <a:pPr marL="342900" lvl="1" indent="-342900">
              <a:buChar char="•"/>
            </a:pPr>
            <a:r>
              <a:rPr lang="en-US" dirty="0"/>
              <a:t>Why is racism a problem?</a:t>
            </a:r>
            <a:endParaRPr lang="en-US" dirty="0">
              <a:cs typeface="Calibri"/>
            </a:endParaRPr>
          </a:p>
          <a:p>
            <a:pPr marL="342900" lvl="1" indent="-342900">
              <a:buChar char="•"/>
            </a:pPr>
            <a:r>
              <a:rPr lang="en-US"/>
              <a:t>Have you heard of the term ‘bystander’?</a:t>
            </a:r>
          </a:p>
          <a:p>
            <a:pPr marL="342900" lvl="1" indent="-342900">
              <a:buChar char="•"/>
            </a:pPr>
            <a:r>
              <a:rPr lang="en-US" dirty="0"/>
              <a:t>What could you do if you see racism happing at school/at the shops/online?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471EF-CBB5-462F-A7AD-C8142A51E2B8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81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Watch the </a:t>
            </a:r>
            <a:r>
              <a:rPr lang="en-US" b="1" dirty="0"/>
              <a:t>first two segments</a:t>
            </a:r>
            <a:r>
              <a:rPr lang="en-US" dirty="0"/>
              <a:t> of the Australian Human Rights Commission’s video about racism. Use this information to guide students through the True or False game embedded in the following slides. 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471EF-CBB5-462F-A7AD-C8142A51E2B8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37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Racism can take many forms (or shapes), ranging from jokes and comments to physical violence. Racism can have a direct or indirect impact on whether or not people access services, employment, education, sport, public spaces and social activities. </a:t>
            </a:r>
            <a:endParaRPr lang="en-US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In this activity, ask students to come to the board and select - by pointing or shading in with a whiteboard marker- the different shapes that they think racism can take.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Use the following discussion points to support student reflection on these forms of racism: 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Is racism Intentional or can it be unintentional?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How jokes, which are supposed to be funny, can cause offence or hurt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The kinds of places that these forms of racism may come from – e.g. media, online, memes etc. 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How might government policies perpetuate inequalities?</a:t>
            </a:r>
          </a:p>
          <a:p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1471EF-CBB5-462F-A7AD-C8142A51E2B8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490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514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90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40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810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01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60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60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85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195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69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9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49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14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14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14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4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4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yXVdit9cDc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5AB83C82-30AD-4DF2-A9AD-CE1547FDE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DFB155-04BA-EF97-B464-06C22DD5A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ea typeface="Yu Gothic Medium"/>
              </a:rPr>
              <a:t>What is Racism?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6A0B7B-57C9-4841-9D8B-8DCFC040D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lIns="109728" tIns="109728" rIns="109728" bIns="9144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Stage 4-6 LS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61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Treating someone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unfairly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because of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colour of their skin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is an example of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racism.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 </a:t>
            </a:r>
            <a:endParaRPr lang="en-AU" sz="2400">
              <a:solidFill>
                <a:schemeClr val="bg1">
                  <a:lumMod val="95000"/>
                </a:schemeClr>
              </a:solidFill>
              <a:latin typeface="Avenir Next LT Pro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890285"/>
              </p:ext>
            </p:extLst>
          </p:nvPr>
        </p:nvGraphicFramePr>
        <p:xfrm>
          <a:off x="5832412" y="2106856"/>
          <a:ext cx="5324456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haroni"/>
                        </a:rPr>
                        <a:t>Hips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84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Treating someone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unfairly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because of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colour of their skin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is an example of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racism.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 </a:t>
            </a:r>
            <a:endParaRPr lang="en-AU" sz="2400">
              <a:solidFill>
                <a:schemeClr val="bg1">
                  <a:lumMod val="95000"/>
                </a:schemeClr>
              </a:solidFill>
              <a:latin typeface="Avenir Next LT Pro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372718"/>
              </p:ext>
            </p:extLst>
          </p:nvPr>
        </p:nvGraphicFramePr>
        <p:xfrm>
          <a:off x="5832412" y="2106856"/>
          <a:ext cx="2662228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C58A0F-ECA5-B998-2C25-91CB50AA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5327" y="4701907"/>
            <a:ext cx="5740939" cy="1603846"/>
          </a:xfrm>
        </p:spPr>
        <p:txBody>
          <a:bodyPr lIns="109728" tIns="109728" rIns="109728" bIns="91440" anchor="t"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en-AU" sz="1200" b="1">
                <a:ea typeface="+mn-lt"/>
                <a:cs typeface="+mn-lt"/>
              </a:rPr>
              <a:t>That’s right!</a:t>
            </a:r>
            <a:r>
              <a:rPr lang="en-AU" sz="1200">
                <a:ea typeface="+mn-lt"/>
                <a:cs typeface="+mn-lt"/>
              </a:rPr>
              <a:t> Racism is when one group in society think they are better than another because of the colour of their skin and use this as a reason to treat others unfairly.</a:t>
            </a:r>
            <a:endParaRPr lang="en-AU" sz="1200"/>
          </a:p>
          <a:p>
            <a:pPr>
              <a:lnSpc>
                <a:spcPct val="150000"/>
              </a:lnSpc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6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Australia has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laws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to make sure people who were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born in another country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are not treated unfairly. </a:t>
            </a:r>
            <a:endParaRPr lang="en-AU" sz="2400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327462"/>
              </p:ext>
            </p:extLst>
          </p:nvPr>
        </p:nvGraphicFramePr>
        <p:xfrm>
          <a:off x="5832412" y="2106856"/>
          <a:ext cx="5324456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1" i="0" u="none" strike="noStrike" noProof="0" dirty="0">
                          <a:solidFill>
                            <a:srgbClr val="FFFFFF"/>
                          </a:solidFill>
                        </a:rPr>
                        <a:t>Hips</a:t>
                      </a:r>
                      <a:endParaRPr lang="en-US" sz="3600" dirty="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706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Australia has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laws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to make sure people who were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born in another country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are not treated unfairly. </a:t>
            </a:r>
            <a:endParaRPr lang="en-AU" sz="2400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443682"/>
              </p:ext>
            </p:extLst>
          </p:nvPr>
        </p:nvGraphicFramePr>
        <p:xfrm>
          <a:off x="5832412" y="2106856"/>
          <a:ext cx="2662228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739FBBC-8063-DA76-AB5A-CDE9218A7D28}"/>
              </a:ext>
            </a:extLst>
          </p:cNvPr>
          <p:cNvSpPr txBox="1">
            <a:spLocks/>
          </p:cNvSpPr>
          <p:nvPr/>
        </p:nvSpPr>
        <p:spPr>
          <a:xfrm>
            <a:off x="5485327" y="4701907"/>
            <a:ext cx="5740939" cy="1603846"/>
          </a:xfrm>
          <a:prstGeom prst="rect">
            <a:avLst/>
          </a:prstGeom>
        </p:spPr>
        <p:txBody>
          <a:bodyPr lIns="109728" tIns="109728" rIns="109728" bIns="9144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50000"/>
              </a:lnSpc>
              <a:buNone/>
            </a:pPr>
            <a:r>
              <a:rPr lang="en-AU" sz="1200" b="1">
                <a:ea typeface="+mn-lt"/>
                <a:cs typeface="+mn-lt"/>
              </a:rPr>
              <a:t>Nice one!</a:t>
            </a:r>
            <a:r>
              <a:rPr lang="en-AU" sz="1200">
                <a:ea typeface="+mn-lt"/>
                <a:cs typeface="+mn-lt"/>
              </a:rPr>
              <a:t> Australia's Racial Discrimination Act (1975) says everyone should be treated equally, no matter what country you are born in, language you speak, or the colour of your skin. </a:t>
            </a:r>
            <a:endParaRPr lang="en-AU" sz="1200"/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2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Bullying or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making fun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of someone because of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language 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they speak is </a:t>
            </a:r>
            <a:r>
              <a:rPr lang="en-AU" sz="2400" u="sng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not racist.</a:t>
            </a:r>
            <a:endParaRPr lang="en-AU" sz="2400" u="sng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69050"/>
              </p:ext>
            </p:extLst>
          </p:nvPr>
        </p:nvGraphicFramePr>
        <p:xfrm>
          <a:off x="5832412" y="2106856"/>
          <a:ext cx="5324456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1" i="0" u="none" strike="noStrike" noProof="0" dirty="0">
                          <a:solidFill>
                            <a:srgbClr val="FFFFFF"/>
                          </a:solidFill>
                        </a:rPr>
                        <a:t>Hips</a:t>
                      </a:r>
                      <a:endParaRPr lang="en-US" sz="3600" dirty="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9486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Bullying or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making fun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of someone because of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Food they eat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is </a:t>
            </a:r>
            <a:r>
              <a:rPr lang="en-AU" sz="2400" u="sng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not racist.</a:t>
            </a:r>
            <a:endParaRPr lang="en-AU" sz="2400" u="sng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535534"/>
              </p:ext>
            </p:extLst>
          </p:nvPr>
        </p:nvGraphicFramePr>
        <p:xfrm>
          <a:off x="8408187" y="2139053"/>
          <a:ext cx="2662228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1" i="0" u="none" strike="noStrike" noProof="0" dirty="0">
                          <a:solidFill>
                            <a:srgbClr val="FFFFFF"/>
                          </a:solidFill>
                        </a:rPr>
                        <a:t>Hips</a:t>
                      </a:r>
                      <a:endParaRPr lang="en-US" sz="3600" dirty="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43F18A-9C7A-3D9A-AAEF-8E815BC51537}"/>
              </a:ext>
            </a:extLst>
          </p:cNvPr>
          <p:cNvSpPr txBox="1">
            <a:spLocks/>
          </p:cNvSpPr>
          <p:nvPr/>
        </p:nvSpPr>
        <p:spPr>
          <a:xfrm>
            <a:off x="5485327" y="4701907"/>
            <a:ext cx="5740939" cy="1603846"/>
          </a:xfrm>
          <a:prstGeom prst="rect">
            <a:avLst/>
          </a:prstGeom>
        </p:spPr>
        <p:txBody>
          <a:bodyPr lIns="109728" tIns="109728" rIns="109728" bIns="9144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50000"/>
              </a:lnSpc>
              <a:buNone/>
            </a:pPr>
            <a:r>
              <a:rPr lang="en-AU" sz="1200" b="1">
                <a:ea typeface="+mn-lt"/>
                <a:cs typeface="+mn-lt"/>
              </a:rPr>
              <a:t>Correct!</a:t>
            </a:r>
            <a:r>
              <a:rPr lang="en-AU" sz="1200">
                <a:ea typeface="+mn-lt"/>
                <a:cs typeface="+mn-lt"/>
              </a:rPr>
              <a:t> Treating anyone unfairly because they might eat different foods to what you are used to is an example of racism. </a:t>
            </a:r>
          </a:p>
          <a:p>
            <a:pPr indent="0" algn="just">
              <a:lnSpc>
                <a:spcPct val="150000"/>
              </a:lnSpc>
              <a:buNone/>
            </a:pPr>
            <a:endParaRPr lang="en-AU" sz="1200"/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9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Discrimination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is when a group of people are treated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badly 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or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unfairly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because of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who they are. </a:t>
            </a:r>
            <a:endParaRPr lang="en-AU" sz="2400" b="1" u="sng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/>
        </p:nvGraphicFramePr>
        <p:xfrm>
          <a:off x="5832412" y="2106856"/>
          <a:ext cx="5324456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latin typeface="Aharoni"/>
                        </a:rPr>
                        <a:t>Tails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68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16" y="1396686"/>
            <a:ext cx="4453266" cy="4010967"/>
          </a:xfrm>
        </p:spPr>
        <p:txBody>
          <a:bodyPr>
            <a:normAutofit/>
          </a:bodyPr>
          <a:lstStyle/>
          <a:p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Discrimination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is when a group of people are treated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badly 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or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unfairly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 because of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ea typeface="+mj-lt"/>
                <a:cs typeface="+mj-lt"/>
              </a:rPr>
              <a:t>who they are. </a:t>
            </a:r>
            <a:endParaRPr lang="en-AU" sz="2400" b="1" u="sng">
              <a:solidFill>
                <a:schemeClr val="bg1">
                  <a:lumMod val="95000"/>
                </a:schemeClr>
              </a:solidFill>
              <a:latin typeface="Avenir Next LT Pro"/>
              <a:cs typeface="Aharoni"/>
            </a:endParaRP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86356"/>
              </p:ext>
            </p:extLst>
          </p:nvPr>
        </p:nvGraphicFramePr>
        <p:xfrm>
          <a:off x="5832412" y="2106856"/>
          <a:ext cx="2662228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D6463F-F281-76C6-5AD3-4A0BD0E1686C}"/>
              </a:ext>
            </a:extLst>
          </p:cNvPr>
          <p:cNvSpPr txBox="1">
            <a:spLocks/>
          </p:cNvSpPr>
          <p:nvPr/>
        </p:nvSpPr>
        <p:spPr>
          <a:xfrm>
            <a:off x="5485327" y="4701907"/>
            <a:ext cx="5740939" cy="1603846"/>
          </a:xfrm>
          <a:prstGeom prst="rect">
            <a:avLst/>
          </a:prstGeom>
        </p:spPr>
        <p:txBody>
          <a:bodyPr lIns="109728" tIns="109728" rIns="109728" bIns="9144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50000"/>
              </a:lnSpc>
              <a:buNone/>
            </a:pPr>
            <a:r>
              <a:rPr lang="en-AU" sz="1200" b="1">
                <a:ea typeface="+mn-lt"/>
                <a:cs typeface="+mn-lt"/>
              </a:rPr>
              <a:t>You got it!</a:t>
            </a:r>
            <a:r>
              <a:rPr lang="en-AU" sz="1200">
                <a:ea typeface="+mn-lt"/>
                <a:cs typeface="+mn-lt"/>
              </a:rPr>
              <a:t> Racism is a form of discrimination. Treating anyone unfairly because of differences like where they were born, what they look like, or the colour of their skin is an example of discrimination. </a:t>
            </a:r>
          </a:p>
          <a:p>
            <a:pPr indent="0" algn="just">
              <a:lnSpc>
                <a:spcPct val="150000"/>
              </a:lnSpc>
              <a:buNone/>
            </a:pPr>
            <a:endParaRPr lang="en-AU" sz="1200"/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1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933" y="1396686"/>
            <a:ext cx="4753772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Shop owners can ask a person to leave if they don't like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language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 they are speaking, or their 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accent.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 </a:t>
            </a: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713237"/>
              </p:ext>
            </p:extLst>
          </p:nvPr>
        </p:nvGraphicFramePr>
        <p:xfrm>
          <a:off x="5832412" y="2106856"/>
          <a:ext cx="5324456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1398775987"/>
                    </a:ext>
                  </a:extLst>
                </a:gridCol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haroni"/>
                        </a:rPr>
                        <a:t>Heads</a:t>
                      </a: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(true)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1" i="0" u="none" strike="noStrike" noProof="0" dirty="0">
                          <a:solidFill>
                            <a:srgbClr val="FFFFFF"/>
                          </a:solidFill>
                        </a:rPr>
                        <a:t>Hips</a:t>
                      </a:r>
                      <a:endParaRPr lang="en-US" sz="3600" dirty="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3" name="TextBox 1">
            <a:extLst>
              <a:ext uri="{FF2B5EF4-FFF2-40B4-BE49-F238E27FC236}">
                <a16:creationId xmlns:a16="http://schemas.microsoft.com/office/drawing/2014/main" id="{E6459163-07AF-2B42-558B-02CAD15E824C}"/>
              </a:ext>
            </a:extLst>
          </p:cNvPr>
          <p:cNvSpPr txBox="1"/>
          <p:nvPr/>
        </p:nvSpPr>
        <p:spPr>
          <a:xfrm rot="20820000">
            <a:off x="160985" y="476088"/>
            <a:ext cx="3286795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>
                <a:latin typeface="Dreaming Outloud Pro"/>
                <a:cs typeface="Aharoni"/>
              </a:rPr>
              <a:t>Last one! </a:t>
            </a:r>
          </a:p>
        </p:txBody>
      </p:sp>
    </p:spTree>
    <p:extLst>
      <p:ext uri="{BB962C8B-B14F-4D97-AF65-F5344CB8AC3E}">
        <p14:creationId xmlns:p14="http://schemas.microsoft.com/office/powerpoint/2010/main" val="4045826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90BCA-AA53-B30B-2FEB-6C1574DC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595" y="1418151"/>
            <a:ext cx="4796702" cy="4010967"/>
          </a:xfrm>
        </p:spPr>
        <p:txBody>
          <a:bodyPr>
            <a:normAutofit/>
          </a:bodyPr>
          <a:lstStyle/>
          <a:p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Shop owners can ask a person to leave if they don't like the 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language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 they are speaking, or their </a:t>
            </a:r>
            <a:r>
              <a:rPr lang="en-AU" sz="2400" b="1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accent.</a:t>
            </a:r>
            <a:r>
              <a:rPr lang="en-AU" sz="2400">
                <a:solidFill>
                  <a:schemeClr val="bg1">
                    <a:lumMod val="95000"/>
                  </a:schemeClr>
                </a:solidFill>
                <a:latin typeface="Avenir Next LT Pro"/>
                <a:cs typeface="Aharoni"/>
              </a:rPr>
              <a:t> </a:t>
            </a:r>
          </a:p>
        </p:txBody>
      </p:sp>
      <p:sp>
        <p:nvSpPr>
          <p:cNvPr id="17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3B993B4-60E0-82F3-7821-E5BDFB7F1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63893"/>
              </p:ext>
            </p:extLst>
          </p:nvPr>
        </p:nvGraphicFramePr>
        <p:xfrm>
          <a:off x="8397454" y="2149786"/>
          <a:ext cx="2662228" cy="250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2228">
                  <a:extLst>
                    <a:ext uri="{9D8B030D-6E8A-4147-A177-3AD203B41FA5}">
                      <a16:colId xmlns:a16="http://schemas.microsoft.com/office/drawing/2014/main" val="2862442497"/>
                    </a:ext>
                  </a:extLst>
                </a:gridCol>
              </a:tblGrid>
              <a:tr h="250880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1" i="0" u="none" strike="noStrike" noProof="0" dirty="0">
                          <a:solidFill>
                            <a:srgbClr val="FFFFFF"/>
                          </a:solidFill>
                        </a:rPr>
                        <a:t>Hips</a:t>
                      </a:r>
                      <a:endParaRPr lang="en-US" sz="3600" dirty="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endParaRPr lang="en-US" sz="3600">
                        <a:latin typeface="Aharon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2000" dirty="0">
                          <a:latin typeface="Aharoni"/>
                        </a:rPr>
                        <a:t>(false)</a:t>
                      </a:r>
                    </a:p>
                  </a:txBody>
                  <a:tcPr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773044"/>
                  </a:ext>
                </a:extLst>
              </a:tr>
            </a:tbl>
          </a:graphicData>
        </a:graphic>
      </p:graphicFrame>
      <p:sp>
        <p:nvSpPr>
          <p:cNvPr id="3" name="TextBox 1">
            <a:extLst>
              <a:ext uri="{FF2B5EF4-FFF2-40B4-BE49-F238E27FC236}">
                <a16:creationId xmlns:a16="http://schemas.microsoft.com/office/drawing/2014/main" id="{E6459163-07AF-2B42-558B-02CAD15E824C}"/>
              </a:ext>
            </a:extLst>
          </p:cNvPr>
          <p:cNvSpPr txBox="1"/>
          <p:nvPr/>
        </p:nvSpPr>
        <p:spPr>
          <a:xfrm rot="20820000">
            <a:off x="160985" y="476088"/>
            <a:ext cx="3286795" cy="7694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>
                <a:latin typeface="Dreaming Outloud Pro"/>
                <a:cs typeface="Aharoni"/>
              </a:rPr>
              <a:t>Last one! 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3A530B1-F6C3-DF05-8F4D-616EF4962DC5}"/>
              </a:ext>
            </a:extLst>
          </p:cNvPr>
          <p:cNvSpPr txBox="1">
            <a:spLocks/>
          </p:cNvSpPr>
          <p:nvPr/>
        </p:nvSpPr>
        <p:spPr>
          <a:xfrm>
            <a:off x="5485327" y="4701907"/>
            <a:ext cx="5740939" cy="1603846"/>
          </a:xfrm>
          <a:prstGeom prst="rect">
            <a:avLst/>
          </a:prstGeom>
        </p:spPr>
        <p:txBody>
          <a:bodyPr lIns="109728" tIns="109728" rIns="109728" bIns="9144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14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lnSpc>
                <a:spcPct val="150000"/>
              </a:lnSpc>
              <a:buNone/>
            </a:pPr>
            <a:r>
              <a:rPr lang="en-AU" sz="1200" b="1">
                <a:ea typeface="+mn-lt"/>
                <a:cs typeface="+mn-lt"/>
              </a:rPr>
              <a:t>Correct!</a:t>
            </a:r>
            <a:r>
              <a:rPr lang="en-AU" sz="1200">
                <a:ea typeface="+mn-lt"/>
                <a:cs typeface="+mn-lt"/>
              </a:rPr>
              <a:t> Everyone should be treated equally, no matter what country you are born in, language you speak, or the colour of your skin. Treating someone unfairly because they speak a different language is an example of racism. </a:t>
            </a:r>
          </a:p>
          <a:p>
            <a:pPr indent="0" algn="just">
              <a:lnSpc>
                <a:spcPct val="150000"/>
              </a:lnSpc>
              <a:buNone/>
            </a:pPr>
            <a:endParaRPr lang="en-AU" sz="1200"/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4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A052C9-55BF-84B7-AA43-0E60F6B98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>
                <a:cs typeface="Aharoni"/>
              </a:rPr>
              <a:t>Learning Intention</a:t>
            </a:r>
            <a:endParaRPr lang="en-US"/>
          </a:p>
        </p:txBody>
      </p:sp>
      <p:sp>
        <p:nvSpPr>
          <p:cNvPr id="26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592C9E5-652C-63FB-E8BD-2189AE617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lIns="109728" tIns="109728" rIns="109728" bIns="91440" anchor="t">
            <a:normAutofit fontScale="92500" lnSpcReduction="10000"/>
          </a:bodyPr>
          <a:lstStyle/>
          <a:p>
            <a:pPr indent="0">
              <a:lnSpc>
                <a:spcPct val="150000"/>
              </a:lnSpc>
              <a:buNone/>
            </a:pPr>
            <a:r>
              <a:rPr lang="en-US" sz="1600" dirty="0">
                <a:ea typeface="+mn-lt"/>
                <a:cs typeface="+mn-lt"/>
              </a:rPr>
              <a:t>To learn more about what racist </a:t>
            </a:r>
            <a:r>
              <a:rPr lang="en-AU" sz="1600" dirty="0">
                <a:ea typeface="+mn-lt"/>
                <a:cs typeface="+mn-lt"/>
              </a:rPr>
              <a:t>behaviour</a:t>
            </a:r>
            <a:r>
              <a:rPr lang="en-US" sz="1600" dirty="0">
                <a:ea typeface="+mn-lt"/>
                <a:cs typeface="+mn-lt"/>
              </a:rPr>
              <a:t> is and identify it when we see it at school, at home, online, or in the community. </a:t>
            </a:r>
            <a:endParaRPr lang="en-US" sz="1600" dirty="0"/>
          </a:p>
          <a:p>
            <a:pPr>
              <a:lnSpc>
                <a:spcPct val="150000"/>
              </a:lnSpc>
              <a:buNone/>
            </a:pPr>
            <a:endParaRPr lang="en-US" sz="1600"/>
          </a:p>
          <a:p>
            <a:pPr>
              <a:lnSpc>
                <a:spcPct val="150000"/>
              </a:lnSpc>
              <a:buNone/>
            </a:pPr>
            <a:r>
              <a:rPr lang="en-US" sz="1600" dirty="0"/>
              <a:t>We will do this through the following activities:</a:t>
            </a:r>
          </a:p>
          <a:p>
            <a:pPr>
              <a:lnSpc>
                <a:spcPct val="150000"/>
              </a:lnSpc>
              <a:buNone/>
            </a:pPr>
            <a:endParaRPr lang="en-US" sz="1600"/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Reading </a:t>
            </a:r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Video clip</a:t>
            </a:r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True or False game </a:t>
            </a:r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The shape of racism</a:t>
            </a:r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Glossary activity</a:t>
            </a:r>
          </a:p>
          <a:p>
            <a:pPr lvl="1">
              <a:lnSpc>
                <a:spcPct val="150000"/>
              </a:lnSpc>
              <a:buFont typeface="Wingdings" panose="020B0604020202020204" pitchFamily="34" charset="0"/>
              <a:buChar char="q"/>
            </a:pPr>
            <a:r>
              <a:rPr lang="en-US" sz="1200" dirty="0"/>
              <a:t>Cloze passage</a:t>
            </a:r>
          </a:p>
          <a:p>
            <a:pPr>
              <a:buFont typeface="Wingdings" panose="020B0604020202020204" pitchFamily="34" charset="0"/>
              <a:buChar char="q"/>
            </a:pPr>
            <a:endParaRPr lang="en-US" sz="1200"/>
          </a:p>
          <a:p>
            <a:pPr>
              <a:buFont typeface="Courier New" panose="020B0604020202020204" pitchFamily="34" charset="0"/>
              <a:buChar char="o"/>
            </a:pPr>
            <a:endParaRPr lang="en-US" sz="1200"/>
          </a:p>
          <a:p>
            <a:pPr marL="0" indent="0">
              <a:buNone/>
            </a:pPr>
            <a:endParaRPr lang="en-US"/>
          </a:p>
        </p:txBody>
      </p:sp>
      <p:sp>
        <p:nvSpPr>
          <p:cNvPr id="28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1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976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C671A-9F0D-E58C-DA90-6F7B6D68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Aharoni"/>
              </a:rPr>
              <a:t>Activity 03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97CC-7D4E-D73A-93B1-7CEB8819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547" y="3017836"/>
            <a:ext cx="5536397" cy="3935281"/>
          </a:xfrm>
        </p:spPr>
        <p:txBody>
          <a:bodyPr lIns="109728" tIns="109728" rIns="109728" bIns="91440"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The Different Shapes That Racism Can Take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787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BFFB7-AE33-F062-43B0-D57F89F94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cs typeface="Aharoni"/>
              </a:rPr>
              <a:t>The different shapes that racism can 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DCF33-15DE-4B4B-FAB1-F493AD09E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414" y="1934482"/>
            <a:ext cx="10515600" cy="3859742"/>
          </a:xfrm>
        </p:spPr>
        <p:txBody>
          <a:bodyPr lIns="109728" tIns="109728" rIns="109728" bIns="91440" anchor="t"/>
          <a:lstStyle/>
          <a:p>
            <a:pPr marL="0" indent="0">
              <a:buNone/>
            </a:pPr>
            <a:endParaRPr lang="en-US" dirty="0"/>
          </a:p>
          <a:p>
            <a:pPr marL="457200" indent="-457200">
              <a:buFont typeface="Calibri" panose="020B0604020202020204" pitchFamily="34" charset="0"/>
              <a:buChar char="-"/>
            </a:pPr>
            <a:endParaRPr lang="en-US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9D1C72E-60E5-75E1-9A1C-9B148E77012A}"/>
              </a:ext>
            </a:extLst>
          </p:cNvPr>
          <p:cNvSpPr/>
          <p:nvPr/>
        </p:nvSpPr>
        <p:spPr>
          <a:xfrm rot="-1080000">
            <a:off x="605518" y="2680606"/>
            <a:ext cx="1877784" cy="1387928"/>
          </a:xfrm>
          <a:prstGeom prst="triangl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jokes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A5DECBE1-240A-1EBF-6878-F26FCB38AAE7}"/>
              </a:ext>
            </a:extLst>
          </p:cNvPr>
          <p:cNvSpPr/>
          <p:nvPr/>
        </p:nvSpPr>
        <p:spPr>
          <a:xfrm>
            <a:off x="2799669" y="1680482"/>
            <a:ext cx="2367643" cy="1374321"/>
          </a:xfrm>
          <a:prstGeom prst="wedgeRoundRectCallou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comments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67082787-8BDF-E22C-5ECC-D9666D627297}"/>
              </a:ext>
            </a:extLst>
          </p:cNvPr>
          <p:cNvSpPr/>
          <p:nvPr/>
        </p:nvSpPr>
        <p:spPr>
          <a:xfrm>
            <a:off x="9593036" y="2466294"/>
            <a:ext cx="2163535" cy="1932214"/>
          </a:xfrm>
          <a:prstGeom prst="pentagon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venir Next LT Pro"/>
                <a:cs typeface="Dreaming Outloud Pro"/>
              </a:rPr>
              <a:t>name calling</a:t>
            </a:r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392549D5-291A-CDD0-DC26-67702273CF0A}"/>
              </a:ext>
            </a:extLst>
          </p:cNvPr>
          <p:cNvSpPr/>
          <p:nvPr/>
        </p:nvSpPr>
        <p:spPr>
          <a:xfrm>
            <a:off x="7358062" y="4769303"/>
            <a:ext cx="3660321" cy="1646464"/>
          </a:xfrm>
          <a:prstGeom prst="trapezoid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harassment </a:t>
            </a:r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DEA206DE-9548-2FCF-0AC6-9BB17FC166C7}"/>
              </a:ext>
            </a:extLst>
          </p:cNvPr>
          <p:cNvSpPr/>
          <p:nvPr/>
        </p:nvSpPr>
        <p:spPr>
          <a:xfrm>
            <a:off x="2092098" y="4242026"/>
            <a:ext cx="2993569" cy="2245178"/>
          </a:xfrm>
          <a:prstGeom prst="diamond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intimidation</a:t>
            </a:r>
          </a:p>
        </p:txBody>
      </p:sp>
      <p:sp>
        <p:nvSpPr>
          <p:cNvPr id="10" name="Teardrop 9">
            <a:extLst>
              <a:ext uri="{FF2B5EF4-FFF2-40B4-BE49-F238E27FC236}">
                <a16:creationId xmlns:a16="http://schemas.microsoft.com/office/drawing/2014/main" id="{BC2AEE99-C8A1-D655-E09C-A9C6BE77AC31}"/>
              </a:ext>
            </a:extLst>
          </p:cNvPr>
          <p:cNvSpPr/>
          <p:nvPr/>
        </p:nvSpPr>
        <p:spPr>
          <a:xfrm>
            <a:off x="5167312" y="3473223"/>
            <a:ext cx="1850571" cy="1537606"/>
          </a:xfrm>
          <a:prstGeom prst="teardrop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physical violence</a:t>
            </a: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3613969B-3469-5F76-82ED-8F5456786328}"/>
              </a:ext>
            </a:extLst>
          </p:cNvPr>
          <p:cNvSpPr/>
          <p:nvPr/>
        </p:nvSpPr>
        <p:spPr>
          <a:xfrm>
            <a:off x="6433708" y="1932137"/>
            <a:ext cx="2898321" cy="1129393"/>
          </a:xfrm>
          <a:prstGeom prst="chevron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Government policies</a:t>
            </a:r>
          </a:p>
        </p:txBody>
      </p:sp>
    </p:spTree>
    <p:extLst>
      <p:ext uri="{BB962C8B-B14F-4D97-AF65-F5344CB8AC3E}">
        <p14:creationId xmlns:p14="http://schemas.microsoft.com/office/powerpoint/2010/main" val="4170369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C671A-9F0D-E58C-DA90-6F7B6D68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Aharoni"/>
              </a:rPr>
              <a:t>Activity 04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97CC-7D4E-D73A-93B1-7CEB8819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547" y="3017836"/>
            <a:ext cx="5536397" cy="3935281"/>
          </a:xfrm>
        </p:spPr>
        <p:txBody>
          <a:bodyPr lIns="109728" tIns="109728" rIns="109728" bIns="91440"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Glossary Activities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796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C671A-9F0D-E58C-DA90-6F7B6D68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Aharoni"/>
              </a:rPr>
              <a:t>Activity 05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97CC-7D4E-D73A-93B1-7CEB8819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547" y="3017836"/>
            <a:ext cx="5536397" cy="3935281"/>
          </a:xfrm>
        </p:spPr>
        <p:txBody>
          <a:bodyPr lIns="109728" tIns="109728" rIns="109728" bIns="91440"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Exploring Individual and Systemic Racism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6128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7F339B-E597-9F4B-E4BF-A7E7407CD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Aharoni"/>
              </a:rPr>
              <a:t>End of</a:t>
            </a:r>
            <a:r>
              <a:rPr lang="en-US" dirty="0">
                <a:solidFill>
                  <a:srgbClr val="FFFFFF"/>
                </a:solidFill>
                <a:cs typeface="Aharoni"/>
              </a:rPr>
              <a:t> lesson one 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67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E69818-15D3-5336-96CB-904D5CE31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Aharoni"/>
              </a:rPr>
              <a:t>This is a safe space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A6710FD-7557-F264-D2DB-8413D7A67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lIns="109728" tIns="109728" rIns="109728" bIns="9144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This is a safe place where no one will judge you for what you say or think. It's okay to make mistakes, but it's important to </a:t>
            </a:r>
            <a:r>
              <a:rPr lang="en-US" dirty="0" err="1">
                <a:ea typeface="+mn-lt"/>
                <a:cs typeface="+mn-lt"/>
              </a:rPr>
              <a:t>recognise</a:t>
            </a:r>
            <a:r>
              <a:rPr lang="en-US" dirty="0">
                <a:ea typeface="+mn-lt"/>
                <a:cs typeface="+mn-lt"/>
              </a:rPr>
              <a:t> and learn from them. 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Let's talk about how we can respect each other while we learn together...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66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C671A-9F0D-E58C-DA90-6F7B6D68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Aharoni"/>
              </a:rPr>
              <a:t>Activity 01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97CC-7D4E-D73A-93B1-7CEB8819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547" y="3017836"/>
            <a:ext cx="5536397" cy="3935281"/>
          </a:xfrm>
        </p:spPr>
        <p:txBody>
          <a:bodyPr lIns="109728" tIns="109728" rIns="109728" bIns="91440"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Brainstorm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7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01AFEA-2442-4A9F-BA37-8C469F306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Block Arc 17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1D834EB-218D-FFA9-BA7B-CBF61EED3432}"/>
              </a:ext>
            </a:extLst>
          </p:cNvPr>
          <p:cNvSpPr/>
          <p:nvPr/>
        </p:nvSpPr>
        <p:spPr>
          <a:xfrm>
            <a:off x="3992450" y="1502535"/>
            <a:ext cx="4282226" cy="3552421"/>
          </a:xfrm>
          <a:prstGeom prst="ellipse">
            <a:avLst/>
          </a:prstGeom>
          <a:noFill/>
          <a:ln w="57150"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198BD4-D913-69E3-94C1-A1CC6FC74FB7}"/>
              </a:ext>
            </a:extLst>
          </p:cNvPr>
          <p:cNvSpPr txBox="1"/>
          <p:nvPr/>
        </p:nvSpPr>
        <p:spPr>
          <a:xfrm>
            <a:off x="4359499" y="2352541"/>
            <a:ext cx="3548129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  <a:latin typeface="Avenir Next LT Pro"/>
              </a:rPr>
              <a:t>What do we already know about </a:t>
            </a:r>
            <a:r>
              <a:rPr lang="en-US" sz="3600" b="1" dirty="0">
                <a:solidFill>
                  <a:srgbClr val="FFFFFF"/>
                </a:solidFill>
                <a:latin typeface="Avenir Next LT Pro"/>
              </a:rPr>
              <a:t>racism</a:t>
            </a:r>
            <a:r>
              <a:rPr lang="en-US" sz="3600" dirty="0">
                <a:solidFill>
                  <a:srgbClr val="FFFFFF"/>
                </a:solidFill>
                <a:latin typeface="Avenir Next LT Pro"/>
              </a:rPr>
              <a:t>?</a:t>
            </a:r>
            <a:endParaRPr lang="en-US" sz="3600" dirty="0"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262509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0D99FC-3212-FD93-4749-F878584D5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579" y="761523"/>
            <a:ext cx="4142500" cy="560326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400" dirty="0">
                <a:solidFill>
                  <a:srgbClr val="FFFFFF"/>
                </a:solidFill>
                <a:cs typeface="Aharoni"/>
              </a:rPr>
              <a:t>So...What is Racism?</a:t>
            </a:r>
            <a:br>
              <a:rPr lang="en-US" sz="3400" dirty="0">
                <a:cs typeface="Aharoni"/>
              </a:rPr>
            </a:br>
            <a:br>
              <a:rPr lang="en-US" sz="3400" dirty="0">
                <a:cs typeface="Aharoni"/>
              </a:rPr>
            </a:br>
            <a:r>
              <a:rPr lang="en-AU" sz="2700" dirty="0">
                <a:solidFill>
                  <a:srgbClr val="FFFFFF"/>
                </a:solidFill>
                <a:latin typeface="Calibri"/>
                <a:cs typeface="Calibri"/>
              </a:rPr>
              <a:t>Racism is when one group in society </a:t>
            </a:r>
            <a:r>
              <a:rPr lang="en-AU" sz="2700" b="1" dirty="0">
                <a:solidFill>
                  <a:srgbClr val="FFFFFF"/>
                </a:solidFill>
                <a:latin typeface="Calibri"/>
                <a:cs typeface="Calibri"/>
              </a:rPr>
              <a:t>believes they are better </a:t>
            </a:r>
            <a:r>
              <a:rPr lang="en-AU" sz="2700" dirty="0">
                <a:solidFill>
                  <a:srgbClr val="FFFFFF"/>
                </a:solidFill>
                <a:latin typeface="Calibri"/>
                <a:cs typeface="Calibri"/>
              </a:rPr>
              <a:t>than other groups and treats them </a:t>
            </a:r>
            <a:r>
              <a:rPr lang="en-AU" sz="2700" b="1" dirty="0">
                <a:solidFill>
                  <a:srgbClr val="FFFFFF"/>
                </a:solidFill>
                <a:latin typeface="Calibri"/>
                <a:cs typeface="Calibri"/>
              </a:rPr>
              <a:t>unfairly</a:t>
            </a:r>
            <a:r>
              <a:rPr lang="en-AU" sz="2700" dirty="0">
                <a:solidFill>
                  <a:srgbClr val="FFFFFF"/>
                </a:solidFill>
                <a:latin typeface="Calibri"/>
                <a:cs typeface="Calibri"/>
              </a:rPr>
              <a:t>. </a:t>
            </a:r>
            <a:br>
              <a:rPr lang="en-AU" sz="2700" dirty="0">
                <a:latin typeface="Calibri"/>
                <a:cs typeface="Calibri"/>
              </a:rPr>
            </a:br>
            <a:br>
              <a:rPr lang="en-AU" sz="2700" dirty="0">
                <a:latin typeface="Calibri"/>
                <a:cs typeface="Calibri"/>
              </a:rPr>
            </a:br>
            <a:r>
              <a:rPr lang="en-AU" sz="2700" dirty="0">
                <a:solidFill>
                  <a:srgbClr val="FFFFFF"/>
                </a:solidFill>
                <a:latin typeface="Calibri"/>
                <a:cs typeface="Calibri"/>
              </a:rPr>
              <a:t>This can be based on </a:t>
            </a:r>
            <a:r>
              <a:rPr lang="en-AU" sz="2700" b="1" dirty="0">
                <a:solidFill>
                  <a:srgbClr val="FFFFFF"/>
                </a:solidFill>
                <a:latin typeface="Calibri"/>
                <a:cs typeface="Calibri"/>
              </a:rPr>
              <a:t>differences</a:t>
            </a:r>
            <a:r>
              <a:rPr lang="en-AU" sz="2700" dirty="0">
                <a:solidFill>
                  <a:srgbClr val="FFFFFF"/>
                </a:solidFill>
                <a:latin typeface="Calibri"/>
                <a:cs typeface="Calibri"/>
              </a:rPr>
              <a:t> like:</a:t>
            </a:r>
            <a:endParaRPr lang="en-US" sz="2700">
              <a:cs typeface="Aharoni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0559AC91-CEBC-2261-AB25-851471E62A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625596"/>
              </p:ext>
            </p:extLst>
          </p:nvPr>
        </p:nvGraphicFramePr>
        <p:xfrm>
          <a:off x="4763911" y="609600"/>
          <a:ext cx="6735443" cy="556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82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8C671A-9F0D-E58C-DA90-6F7B6D68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Aharoni"/>
              </a:rPr>
              <a:t>Activity 02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797CC-7D4E-D73A-93B1-7CEB8819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547" y="3017836"/>
            <a:ext cx="5536397" cy="3935281"/>
          </a:xfrm>
        </p:spPr>
        <p:txBody>
          <a:bodyPr lIns="109728" tIns="109728" rIns="109728" bIns="91440" anchor="t"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Let's Talk About Racism</a:t>
            </a:r>
            <a:endParaRPr lang="en-US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086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3E5B-25E3-ED45-E170-636A95682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haroni"/>
              </a:rPr>
              <a:t>True or False? - Heads or Hips?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667F-E928-638C-E467-28B17F420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109728" tIns="109728" rIns="109728" bIns="9144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AU" sz="2000" dirty="0"/>
              <a:t>The next slides will show some statements. Show your understanding by following these steps:</a:t>
            </a:r>
            <a:endParaRPr lang="en-US" sz="2000"/>
          </a:p>
          <a:p>
            <a:pPr marL="0" indent="0">
              <a:lnSpc>
                <a:spcPct val="150000"/>
              </a:lnSpc>
              <a:buNone/>
            </a:pPr>
            <a:endParaRPr lang="en-AU" sz="200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AU" sz="2000" dirty="0"/>
              <a:t>Stand up where you are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AU" sz="2000" dirty="0"/>
              <a:t>Wait for your teacher to read the statement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AU" sz="2000" dirty="0"/>
              <a:t>Show your answer by putting your hands on your </a:t>
            </a:r>
            <a:r>
              <a:rPr lang="en-AU" sz="2000" b="1" dirty="0"/>
              <a:t>heads </a:t>
            </a:r>
            <a:r>
              <a:rPr lang="en-AU" sz="2000" dirty="0"/>
              <a:t>if</a:t>
            </a:r>
            <a:r>
              <a:rPr lang="en-AU" sz="2000" b="1" dirty="0"/>
              <a:t> true</a:t>
            </a:r>
            <a:r>
              <a:rPr lang="en-AU" sz="2000" dirty="0"/>
              <a:t> or your  </a:t>
            </a:r>
            <a:r>
              <a:rPr lang="en-AU" sz="2000" b="1" dirty="0"/>
              <a:t>hips </a:t>
            </a:r>
            <a:r>
              <a:rPr lang="en-AU" sz="2000" dirty="0"/>
              <a:t>if </a:t>
            </a:r>
            <a:r>
              <a:rPr lang="en-AU" sz="2000" b="1" dirty="0"/>
              <a:t>false.</a:t>
            </a:r>
          </a:p>
        </p:txBody>
      </p:sp>
    </p:spTree>
    <p:extLst>
      <p:ext uri="{BB962C8B-B14F-4D97-AF65-F5344CB8AC3E}">
        <p14:creationId xmlns:p14="http://schemas.microsoft.com/office/powerpoint/2010/main" val="259003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3D426-152C-B7EB-ADBB-071F7381E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Let's Talk About Racism</a:t>
            </a:r>
            <a:endParaRPr lang="en-US"/>
          </a:p>
        </p:txBody>
      </p:sp>
      <p:pic>
        <p:nvPicPr>
          <p:cNvPr id="4" name="Online Media 3" title="Let's Talk About Racism">
            <a:hlinkClick r:id="" action="ppaction://media"/>
            <a:extLst>
              <a:ext uri="{FF2B5EF4-FFF2-40B4-BE49-F238E27FC236}">
                <a16:creationId xmlns:a16="http://schemas.microsoft.com/office/drawing/2014/main" id="{ED5FF9E6-5E5E-E450-01C8-FD79646BA30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932620" y="1532731"/>
            <a:ext cx="6971861" cy="4812861"/>
          </a:xfrm>
        </p:spPr>
      </p:pic>
      <p:sp>
        <p:nvSpPr>
          <p:cNvPr id="7" name="Teardrop 6">
            <a:extLst>
              <a:ext uri="{FF2B5EF4-FFF2-40B4-BE49-F238E27FC236}">
                <a16:creationId xmlns:a16="http://schemas.microsoft.com/office/drawing/2014/main" id="{A0E248AF-D098-1C0A-127B-916161A74580}"/>
              </a:ext>
            </a:extLst>
          </p:cNvPr>
          <p:cNvSpPr/>
          <p:nvPr/>
        </p:nvSpPr>
        <p:spPr>
          <a:xfrm>
            <a:off x="713827" y="2240017"/>
            <a:ext cx="2899103" cy="2636344"/>
          </a:xfrm>
          <a:prstGeom prst="teardrop">
            <a:avLst/>
          </a:prstGeom>
          <a:solidFill>
            <a:srgbClr val="4BD4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Watch the first </a:t>
            </a:r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two segments</a:t>
            </a:r>
            <a:r>
              <a:rPr lang="en-US" sz="14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 of this clip (1:45) to understand more about what Racism is.</a:t>
            </a:r>
            <a:endParaRPr lang="en-US" sz="140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171342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DarkSeedLeftStep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53CB84502D3847BB76FDDE9738DBAB" ma:contentTypeVersion="3" ma:contentTypeDescription="Create a new document." ma:contentTypeScope="" ma:versionID="388dd5e2d8ea15e38eaee8d06f78f3ae">
  <xsd:schema xmlns:xsd="http://www.w3.org/2001/XMLSchema" xmlns:xs="http://www.w3.org/2001/XMLSchema" xmlns:p="http://schemas.microsoft.com/office/2006/metadata/properties" xmlns:ns2="f58b49a5-0525-461a-a51a-c7a241114c13" targetNamespace="http://schemas.microsoft.com/office/2006/metadata/properties" ma:root="true" ma:fieldsID="45298e3b15332522641b0a00260c791c" ns2:_="">
    <xsd:import namespace="f58b49a5-0525-461a-a51a-c7a241114c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8b49a5-0525-461a-a51a-c7a241114c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945619-51D8-4FE2-9216-219D6E04F9A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42F45F0-BB1B-40B7-BF79-AA824D1F9D28}">
  <ds:schemaRefs>
    <ds:schemaRef ds:uri="f58b49a5-0525-461a-a51a-c7a241114c1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B09A2A3-EEB9-4EAB-B2C7-065DDCF29E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24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ShapesVTI</vt:lpstr>
      <vt:lpstr>What is Racism?</vt:lpstr>
      <vt:lpstr>Learning Intention</vt:lpstr>
      <vt:lpstr>This is a safe space</vt:lpstr>
      <vt:lpstr>Activity 01</vt:lpstr>
      <vt:lpstr>PowerPoint Presentation</vt:lpstr>
      <vt:lpstr>So...What is Racism?  Racism is when one group in society believes they are better than other groups and treats them unfairly.   This can be based on differences like:</vt:lpstr>
      <vt:lpstr>Activity 02</vt:lpstr>
      <vt:lpstr>True or False? - Heads or Hips?</vt:lpstr>
      <vt:lpstr>Let's Talk About Racism</vt:lpstr>
      <vt:lpstr>Treating someone unfairly because of the colour of their skin is an example of racism. </vt:lpstr>
      <vt:lpstr>Treating someone unfairly because of the colour of their skin is an example of racism. </vt:lpstr>
      <vt:lpstr>Australia has laws to make sure people who were born in another country are not treated unfairly. </vt:lpstr>
      <vt:lpstr>Australia has laws to make sure people who were born in another country are not treated unfairly. </vt:lpstr>
      <vt:lpstr>Bullying or making fun of someone because of the language they speak is not racist.</vt:lpstr>
      <vt:lpstr>Bullying or making fun of someone because of the Food they eat is not racist.</vt:lpstr>
      <vt:lpstr>Discrimination is when a group of people are treated badly or unfairly because of who they are. </vt:lpstr>
      <vt:lpstr>Discrimination is when a group of people are treated badly or unfairly because of who they are. </vt:lpstr>
      <vt:lpstr>Shop owners can ask a person to leave if they don't like the language they are speaking, or their accent. </vt:lpstr>
      <vt:lpstr>Shop owners can ask a person to leave if they don't like the language they are speaking, or their accent. </vt:lpstr>
      <vt:lpstr>Activity 03</vt:lpstr>
      <vt:lpstr>The different shapes that racism can take</vt:lpstr>
      <vt:lpstr>Activity 04</vt:lpstr>
      <vt:lpstr>Activity 05</vt:lpstr>
      <vt:lpstr>End of lesson one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282</cp:revision>
  <dcterms:created xsi:type="dcterms:W3CDTF">2023-06-15T00:10:05Z</dcterms:created>
  <dcterms:modified xsi:type="dcterms:W3CDTF">2023-09-20T03:39:52Z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0x010100CC53CB84502D3847BB76FDDE9738DBAB</vt:lpwstr>
  </property>
</Properties>
</file>