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32"/>
  </p:notesMasterIdLst>
  <p:sldIdLst>
    <p:sldId id="256" r:id="rId5"/>
    <p:sldId id="257" r:id="rId6"/>
    <p:sldId id="277" r:id="rId7"/>
    <p:sldId id="278" r:id="rId8"/>
    <p:sldId id="281" r:id="rId9"/>
    <p:sldId id="279" r:id="rId10"/>
    <p:sldId id="282" r:id="rId11"/>
    <p:sldId id="283" r:id="rId12"/>
    <p:sldId id="284" r:id="rId13"/>
    <p:sldId id="285" r:id="rId14"/>
    <p:sldId id="287" r:id="rId15"/>
    <p:sldId id="289" r:id="rId16"/>
    <p:sldId id="273" r:id="rId17"/>
    <p:sldId id="290" r:id="rId18"/>
    <p:sldId id="291" r:id="rId19"/>
    <p:sldId id="259" r:id="rId20"/>
    <p:sldId id="293" r:id="rId21"/>
    <p:sldId id="294" r:id="rId22"/>
    <p:sldId id="296" r:id="rId23"/>
    <p:sldId id="297" r:id="rId24"/>
    <p:sldId id="299" r:id="rId25"/>
    <p:sldId id="300" r:id="rId26"/>
    <p:sldId id="301" r:id="rId27"/>
    <p:sldId id="302" r:id="rId28"/>
    <p:sldId id="304" r:id="rId29"/>
    <p:sldId id="305" r:id="rId30"/>
    <p:sldId id="276" r:id="rId3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2D05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13249B2-A23B-AA42-E8B4-62887F35095E}" v="757" dt="2023-10-24T09:23:04.960"/>
    <p1510:client id="{31630D7E-0B7C-8311-9A53-8E7377916BE7}" v="374" dt="2023-06-22T06:20:32.985"/>
    <p1510:client id="{60EA3134-E1F1-010B-99FD-532418B61D4F}" v="423" dt="2023-09-20T05:02:32.167"/>
    <p1510:client id="{7E6B87C9-CE5A-15F0-FE13-221758A1CE7E}" v="39" dt="2023-09-20T00:35:06.881"/>
    <p1510:client id="{AD5000DA-816D-C27A-D3C7-9C8D667B9C52}" v="201" dt="2023-06-29T06:29:30.398"/>
    <p1510:client id="{AE87964C-B6C1-30DB-C965-02DDAF712796}" v="39" dt="2023-06-22T06:39:49.285"/>
    <p1510:client id="{E9C07D1A-1618-02FC-723C-34868FB0067B}" v="11" dt="2023-06-15T00:15:59.543"/>
    <p1510:client id="{F3A74CD2-A8B1-2D55-C097-CB495F71F7FF}" v="4" dt="2023-06-15T00:17:05.43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86" d="100"/>
          <a:sy n="86" d="100"/>
        </p:scale>
        <p:origin x="96" y="8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21" Type="http://schemas.openxmlformats.org/officeDocument/2006/relationships/slide" Target="slides/slide17.xml"/><Relationship Id="rId34"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presProps" Target="presProps.xml"/><Relationship Id="rId38"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notesMaster" Target="notesMasters/notesMaster1.xml"/><Relationship Id="rId37"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theme" Target="theme/theme1.xml"/><Relationship Id="rId8" Type="http://schemas.openxmlformats.org/officeDocument/2006/relationships/slide" Target="slides/slide4.xml"/><Relationship Id="rId3"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annah Riordan" userId="S::hannah.riordan@det.nsw.edu.au::2705dd74-5708-4bb4-be63-c8f00774f6d3" providerId="AD" clId="Web-{E9C07D1A-1618-02FC-723C-34868FB0067B}"/>
    <pc:docChg chg="addSld modSld">
      <pc:chgData name="Hannah Riordan" userId="S::hannah.riordan@det.nsw.edu.au::2705dd74-5708-4bb4-be63-c8f00774f6d3" providerId="AD" clId="Web-{E9C07D1A-1618-02FC-723C-34868FB0067B}" dt="2023-06-15T00:15:59.543" v="10"/>
      <pc:docMkLst>
        <pc:docMk/>
      </pc:docMkLst>
      <pc:sldChg chg="modSp">
        <pc:chgData name="Hannah Riordan" userId="S::hannah.riordan@det.nsw.edu.au::2705dd74-5708-4bb4-be63-c8f00774f6d3" providerId="AD" clId="Web-{E9C07D1A-1618-02FC-723C-34868FB0067B}" dt="2023-06-15T00:15:58.512" v="9" actId="20577"/>
        <pc:sldMkLst>
          <pc:docMk/>
          <pc:sldMk cId="109857222" sldId="256"/>
        </pc:sldMkLst>
        <pc:spChg chg="mod">
          <ac:chgData name="Hannah Riordan" userId="S::hannah.riordan@det.nsw.edu.au::2705dd74-5708-4bb4-be63-c8f00774f6d3" providerId="AD" clId="Web-{E9C07D1A-1618-02FC-723C-34868FB0067B}" dt="2023-06-15T00:15:58.512" v="9" actId="20577"/>
          <ac:spMkLst>
            <pc:docMk/>
            <pc:sldMk cId="109857222" sldId="256"/>
            <ac:spMk id="2" creationId="{00000000-0000-0000-0000-000000000000}"/>
          </ac:spMkLst>
        </pc:spChg>
      </pc:sldChg>
      <pc:sldChg chg="new">
        <pc:chgData name="Hannah Riordan" userId="S::hannah.riordan@det.nsw.edu.au::2705dd74-5708-4bb4-be63-c8f00774f6d3" providerId="AD" clId="Web-{E9C07D1A-1618-02FC-723C-34868FB0067B}" dt="2023-06-15T00:15:59.543" v="10"/>
        <pc:sldMkLst>
          <pc:docMk/>
          <pc:sldMk cId="2696275401" sldId="257"/>
        </pc:sldMkLst>
      </pc:sldChg>
    </pc:docChg>
  </pc:docChgLst>
  <pc:docChgLst>
    <pc:chgData name="Hannah Riordan" userId="S::hannah.riordan@det.nsw.edu.au::2705dd74-5708-4bb4-be63-c8f00774f6d3" providerId="AD" clId="Web-{F3A74CD2-A8B1-2D55-C097-CB495F71F7FF}"/>
    <pc:docChg chg="modSld">
      <pc:chgData name="Hannah Riordan" userId="S::hannah.riordan@det.nsw.edu.au::2705dd74-5708-4bb4-be63-c8f00774f6d3" providerId="AD" clId="Web-{F3A74CD2-A8B1-2D55-C097-CB495F71F7FF}" dt="2023-06-15T00:17:18.170" v="9"/>
      <pc:docMkLst>
        <pc:docMk/>
      </pc:docMkLst>
      <pc:sldChg chg="addSp modSp mod setBg">
        <pc:chgData name="Hannah Riordan" userId="S::hannah.riordan@det.nsw.edu.au::2705dd74-5708-4bb4-be63-c8f00774f6d3" providerId="AD" clId="Web-{F3A74CD2-A8B1-2D55-C097-CB495F71F7FF}" dt="2023-06-15T00:16:34.497" v="0"/>
        <pc:sldMkLst>
          <pc:docMk/>
          <pc:sldMk cId="109857222" sldId="256"/>
        </pc:sldMkLst>
        <pc:spChg chg="mod">
          <ac:chgData name="Hannah Riordan" userId="S::hannah.riordan@det.nsw.edu.au::2705dd74-5708-4bb4-be63-c8f00774f6d3" providerId="AD" clId="Web-{F3A74CD2-A8B1-2D55-C097-CB495F71F7FF}" dt="2023-06-15T00:16:34.497" v="0"/>
          <ac:spMkLst>
            <pc:docMk/>
            <pc:sldMk cId="109857222" sldId="256"/>
            <ac:spMk id="2" creationId="{00000000-0000-0000-0000-000000000000}"/>
          </ac:spMkLst>
        </pc:spChg>
        <pc:spChg chg="mod">
          <ac:chgData name="Hannah Riordan" userId="S::hannah.riordan@det.nsw.edu.au::2705dd74-5708-4bb4-be63-c8f00774f6d3" providerId="AD" clId="Web-{F3A74CD2-A8B1-2D55-C097-CB495F71F7FF}" dt="2023-06-15T00:16:34.497" v="0"/>
          <ac:spMkLst>
            <pc:docMk/>
            <pc:sldMk cId="109857222" sldId="256"/>
            <ac:spMk id="3" creationId="{00000000-0000-0000-0000-000000000000}"/>
          </ac:spMkLst>
        </pc:spChg>
        <pc:spChg chg="add">
          <ac:chgData name="Hannah Riordan" userId="S::hannah.riordan@det.nsw.edu.au::2705dd74-5708-4bb4-be63-c8f00774f6d3" providerId="AD" clId="Web-{F3A74CD2-A8B1-2D55-C097-CB495F71F7FF}" dt="2023-06-15T00:16:34.497" v="0"/>
          <ac:spMkLst>
            <pc:docMk/>
            <pc:sldMk cId="109857222" sldId="256"/>
            <ac:spMk id="8" creationId="{D278ADA9-6383-4BDD-80D2-8899A402687B}"/>
          </ac:spMkLst>
        </pc:spChg>
        <pc:spChg chg="add">
          <ac:chgData name="Hannah Riordan" userId="S::hannah.riordan@det.nsw.edu.au::2705dd74-5708-4bb4-be63-c8f00774f6d3" providerId="AD" clId="Web-{F3A74CD2-A8B1-2D55-C097-CB495F71F7FF}" dt="2023-06-15T00:16:34.497" v="0"/>
          <ac:spMkLst>
            <pc:docMk/>
            <pc:sldMk cId="109857222" sldId="256"/>
            <ac:spMk id="10" creationId="{484B7147-B0F6-40ED-B5A2-FF72BC8198B6}"/>
          </ac:spMkLst>
        </pc:spChg>
        <pc:spChg chg="add">
          <ac:chgData name="Hannah Riordan" userId="S::hannah.riordan@det.nsw.edu.au::2705dd74-5708-4bb4-be63-c8f00774f6d3" providerId="AD" clId="Web-{F3A74CD2-A8B1-2D55-C097-CB495F71F7FF}" dt="2023-06-15T00:16:34.497" v="0"/>
          <ac:spMkLst>
            <pc:docMk/>
            <pc:sldMk cId="109857222" sldId="256"/>
            <ac:spMk id="12" creationId="{B36D2DE0-0628-4A9A-A59D-7BA8B5EB3022}"/>
          </ac:spMkLst>
        </pc:spChg>
        <pc:spChg chg="add">
          <ac:chgData name="Hannah Riordan" userId="S::hannah.riordan@det.nsw.edu.au::2705dd74-5708-4bb4-be63-c8f00774f6d3" providerId="AD" clId="Web-{F3A74CD2-A8B1-2D55-C097-CB495F71F7FF}" dt="2023-06-15T00:16:34.497" v="0"/>
          <ac:spMkLst>
            <pc:docMk/>
            <pc:sldMk cId="109857222" sldId="256"/>
            <ac:spMk id="14" creationId="{48E405C9-94BE-41DA-928C-DEC9A8550E9F}"/>
          </ac:spMkLst>
        </pc:spChg>
        <pc:spChg chg="add">
          <ac:chgData name="Hannah Riordan" userId="S::hannah.riordan@det.nsw.edu.au::2705dd74-5708-4bb4-be63-c8f00774f6d3" providerId="AD" clId="Web-{F3A74CD2-A8B1-2D55-C097-CB495F71F7FF}" dt="2023-06-15T00:16:34.497" v="0"/>
          <ac:spMkLst>
            <pc:docMk/>
            <pc:sldMk cId="109857222" sldId="256"/>
            <ac:spMk id="16" creationId="{D2091A72-D5BB-42AC-8FD3-F7747D90861E}"/>
          </ac:spMkLst>
        </pc:spChg>
        <pc:spChg chg="add">
          <ac:chgData name="Hannah Riordan" userId="S::hannah.riordan@det.nsw.edu.au::2705dd74-5708-4bb4-be63-c8f00774f6d3" providerId="AD" clId="Web-{F3A74CD2-A8B1-2D55-C097-CB495F71F7FF}" dt="2023-06-15T00:16:34.497" v="0"/>
          <ac:spMkLst>
            <pc:docMk/>
            <pc:sldMk cId="109857222" sldId="256"/>
            <ac:spMk id="18" creationId="{6ED12BFC-A737-46AF-8411-481112D54B0C}"/>
          </ac:spMkLst>
        </pc:spChg>
      </pc:sldChg>
      <pc:sldChg chg="addSp delSp modSp mod setBg">
        <pc:chgData name="Hannah Riordan" userId="S::hannah.riordan@det.nsw.edu.au::2705dd74-5708-4bb4-be63-c8f00774f6d3" providerId="AD" clId="Web-{F3A74CD2-A8B1-2D55-C097-CB495F71F7FF}" dt="2023-06-15T00:17:18.170" v="9"/>
        <pc:sldMkLst>
          <pc:docMk/>
          <pc:sldMk cId="2696275401" sldId="257"/>
        </pc:sldMkLst>
        <pc:spChg chg="mod">
          <ac:chgData name="Hannah Riordan" userId="S::hannah.riordan@det.nsw.edu.au::2705dd74-5708-4bb4-be63-c8f00774f6d3" providerId="AD" clId="Web-{F3A74CD2-A8B1-2D55-C097-CB495F71F7FF}" dt="2023-06-15T00:17:18.170" v="9"/>
          <ac:spMkLst>
            <pc:docMk/>
            <pc:sldMk cId="2696275401" sldId="257"/>
            <ac:spMk id="2" creationId="{6C957111-8917-8C04-B838-9477897E8C85}"/>
          </ac:spMkLst>
        </pc:spChg>
        <pc:spChg chg="add del mod">
          <ac:chgData name="Hannah Riordan" userId="S::hannah.riordan@det.nsw.edu.au::2705dd74-5708-4bb4-be63-c8f00774f6d3" providerId="AD" clId="Web-{F3A74CD2-A8B1-2D55-C097-CB495F71F7FF}" dt="2023-06-15T00:17:18.170" v="9"/>
          <ac:spMkLst>
            <pc:docMk/>
            <pc:sldMk cId="2696275401" sldId="257"/>
            <ac:spMk id="3" creationId="{F2C0C6D2-C0BD-ACCF-DA7D-B96B6636156C}"/>
          </ac:spMkLst>
        </pc:spChg>
        <pc:spChg chg="add del">
          <ac:chgData name="Hannah Riordan" userId="S::hannah.riordan@det.nsw.edu.au::2705dd74-5708-4bb4-be63-c8f00774f6d3" providerId="AD" clId="Web-{F3A74CD2-A8B1-2D55-C097-CB495F71F7FF}" dt="2023-06-15T00:17:15.201" v="6"/>
          <ac:spMkLst>
            <pc:docMk/>
            <pc:sldMk cId="2696275401" sldId="257"/>
            <ac:spMk id="8" creationId="{F837543A-6020-4505-A233-C9DB4BF74011}"/>
          </ac:spMkLst>
        </pc:spChg>
        <pc:spChg chg="add del">
          <ac:chgData name="Hannah Riordan" userId="S::hannah.riordan@det.nsw.edu.au::2705dd74-5708-4bb4-be63-c8f00774f6d3" providerId="AD" clId="Web-{F3A74CD2-A8B1-2D55-C097-CB495F71F7FF}" dt="2023-06-15T00:17:15.201" v="6"/>
          <ac:spMkLst>
            <pc:docMk/>
            <pc:sldMk cId="2696275401" sldId="257"/>
            <ac:spMk id="10" creationId="{35B16301-FB18-48BA-A6DD-C37CAF6F9A18}"/>
          </ac:spMkLst>
        </pc:spChg>
        <pc:spChg chg="add del">
          <ac:chgData name="Hannah Riordan" userId="S::hannah.riordan@det.nsw.edu.au::2705dd74-5708-4bb4-be63-c8f00774f6d3" providerId="AD" clId="Web-{F3A74CD2-A8B1-2D55-C097-CB495F71F7FF}" dt="2023-06-15T00:17:15.201" v="6"/>
          <ac:spMkLst>
            <pc:docMk/>
            <pc:sldMk cId="2696275401" sldId="257"/>
            <ac:spMk id="12" creationId="{C3C0D90E-074A-4F52-9B11-B52BEF4BCBE5}"/>
          </ac:spMkLst>
        </pc:spChg>
        <pc:spChg chg="add del">
          <ac:chgData name="Hannah Riordan" userId="S::hannah.riordan@det.nsw.edu.au::2705dd74-5708-4bb4-be63-c8f00774f6d3" providerId="AD" clId="Web-{F3A74CD2-A8B1-2D55-C097-CB495F71F7FF}" dt="2023-06-15T00:17:15.201" v="6"/>
          <ac:spMkLst>
            <pc:docMk/>
            <pc:sldMk cId="2696275401" sldId="257"/>
            <ac:spMk id="14" creationId="{CABBD4C1-E6F8-46F6-8152-A8A97490BF4D}"/>
          </ac:spMkLst>
        </pc:spChg>
        <pc:spChg chg="add del">
          <ac:chgData name="Hannah Riordan" userId="S::hannah.riordan@det.nsw.edu.au::2705dd74-5708-4bb4-be63-c8f00774f6d3" providerId="AD" clId="Web-{F3A74CD2-A8B1-2D55-C097-CB495F71F7FF}" dt="2023-06-15T00:17:15.201" v="6"/>
          <ac:spMkLst>
            <pc:docMk/>
            <pc:sldMk cId="2696275401" sldId="257"/>
            <ac:spMk id="16" creationId="{83BA5EF5-1FE9-4BF9-83BB-269BCDDF6156}"/>
          </ac:spMkLst>
        </pc:spChg>
        <pc:spChg chg="add del">
          <ac:chgData name="Hannah Riordan" userId="S::hannah.riordan@det.nsw.edu.au::2705dd74-5708-4bb4-be63-c8f00774f6d3" providerId="AD" clId="Web-{F3A74CD2-A8B1-2D55-C097-CB495F71F7FF}" dt="2023-06-15T00:17:15.201" v="6"/>
          <ac:spMkLst>
            <pc:docMk/>
            <pc:sldMk cId="2696275401" sldId="257"/>
            <ac:spMk id="20" creationId="{88853921-7BC9-4BDE-ACAB-133C683C82D6}"/>
          </ac:spMkLst>
        </pc:spChg>
        <pc:spChg chg="add del">
          <ac:chgData name="Hannah Riordan" userId="S::hannah.riordan@det.nsw.edu.au::2705dd74-5708-4bb4-be63-c8f00774f6d3" providerId="AD" clId="Web-{F3A74CD2-A8B1-2D55-C097-CB495F71F7FF}" dt="2023-06-15T00:17:15.201" v="6"/>
          <ac:spMkLst>
            <pc:docMk/>
            <pc:sldMk cId="2696275401" sldId="257"/>
            <ac:spMk id="22" creationId="{09192968-3AE7-4470-A61C-97294BB92731}"/>
          </ac:spMkLst>
        </pc:spChg>
        <pc:spChg chg="add del">
          <ac:chgData name="Hannah Riordan" userId="S::hannah.riordan@det.nsw.edu.au::2705dd74-5708-4bb4-be63-c8f00774f6d3" providerId="AD" clId="Web-{F3A74CD2-A8B1-2D55-C097-CB495F71F7FF}" dt="2023-06-15T00:17:15.201" v="6"/>
          <ac:spMkLst>
            <pc:docMk/>
            <pc:sldMk cId="2696275401" sldId="257"/>
            <ac:spMk id="24" creationId="{3AB72E55-43E4-4356-BFE8-E2102CB0B505}"/>
          </ac:spMkLst>
        </pc:spChg>
        <pc:spChg chg="add del">
          <ac:chgData name="Hannah Riordan" userId="S::hannah.riordan@det.nsw.edu.au::2705dd74-5708-4bb4-be63-c8f00774f6d3" providerId="AD" clId="Web-{F3A74CD2-A8B1-2D55-C097-CB495F71F7FF}" dt="2023-06-15T00:17:18.155" v="8"/>
          <ac:spMkLst>
            <pc:docMk/>
            <pc:sldMk cId="2696275401" sldId="257"/>
            <ac:spMk id="26" creationId="{4E1BEB12-92AF-4445-98AD-4C7756E7C93B}"/>
          </ac:spMkLst>
        </pc:spChg>
        <pc:spChg chg="add del">
          <ac:chgData name="Hannah Riordan" userId="S::hannah.riordan@det.nsw.edu.au::2705dd74-5708-4bb4-be63-c8f00774f6d3" providerId="AD" clId="Web-{F3A74CD2-A8B1-2D55-C097-CB495F71F7FF}" dt="2023-06-15T00:17:18.155" v="8"/>
          <ac:spMkLst>
            <pc:docMk/>
            <pc:sldMk cId="2696275401" sldId="257"/>
            <ac:spMk id="27" creationId="{D0522C2C-7B5C-48A7-A969-03941E5D2E76}"/>
          </ac:spMkLst>
        </pc:spChg>
        <pc:spChg chg="add del">
          <ac:chgData name="Hannah Riordan" userId="S::hannah.riordan@det.nsw.edu.au::2705dd74-5708-4bb4-be63-c8f00774f6d3" providerId="AD" clId="Web-{F3A74CD2-A8B1-2D55-C097-CB495F71F7FF}" dt="2023-06-15T00:17:18.155" v="8"/>
          <ac:spMkLst>
            <pc:docMk/>
            <pc:sldMk cId="2696275401" sldId="257"/>
            <ac:spMk id="28" creationId="{9C682A1A-5B2D-4111-BBD6-620165633E5B}"/>
          </ac:spMkLst>
        </pc:spChg>
        <pc:spChg chg="add del">
          <ac:chgData name="Hannah Riordan" userId="S::hannah.riordan@det.nsw.edu.au::2705dd74-5708-4bb4-be63-c8f00774f6d3" providerId="AD" clId="Web-{F3A74CD2-A8B1-2D55-C097-CB495F71F7FF}" dt="2023-06-15T00:17:18.155" v="8"/>
          <ac:spMkLst>
            <pc:docMk/>
            <pc:sldMk cId="2696275401" sldId="257"/>
            <ac:spMk id="29" creationId="{D6EE29F2-D77F-4BD0-A20B-334D316A1C9D}"/>
          </ac:spMkLst>
        </pc:spChg>
        <pc:spChg chg="add del">
          <ac:chgData name="Hannah Riordan" userId="S::hannah.riordan@det.nsw.edu.au::2705dd74-5708-4bb4-be63-c8f00774f6d3" providerId="AD" clId="Web-{F3A74CD2-A8B1-2D55-C097-CB495F71F7FF}" dt="2023-06-15T00:17:18.155" v="8"/>
          <ac:spMkLst>
            <pc:docMk/>
            <pc:sldMk cId="2696275401" sldId="257"/>
            <ac:spMk id="30" creationId="{22D09ED2-868F-42C6-866E-F92E0CEF314F}"/>
          </ac:spMkLst>
        </pc:spChg>
        <pc:spChg chg="add">
          <ac:chgData name="Hannah Riordan" userId="S::hannah.riordan@det.nsw.edu.au::2705dd74-5708-4bb4-be63-c8f00774f6d3" providerId="AD" clId="Web-{F3A74CD2-A8B1-2D55-C097-CB495F71F7FF}" dt="2023-06-15T00:17:18.170" v="9"/>
          <ac:spMkLst>
            <pc:docMk/>
            <pc:sldMk cId="2696275401" sldId="257"/>
            <ac:spMk id="32" creationId="{F837543A-6020-4505-A233-C9DB4BF74011}"/>
          </ac:spMkLst>
        </pc:spChg>
        <pc:spChg chg="add">
          <ac:chgData name="Hannah Riordan" userId="S::hannah.riordan@det.nsw.edu.au::2705dd74-5708-4bb4-be63-c8f00774f6d3" providerId="AD" clId="Web-{F3A74CD2-A8B1-2D55-C097-CB495F71F7FF}" dt="2023-06-15T00:17:18.170" v="9"/>
          <ac:spMkLst>
            <pc:docMk/>
            <pc:sldMk cId="2696275401" sldId="257"/>
            <ac:spMk id="33" creationId="{35B16301-FB18-48BA-A6DD-C37CAF6F9A18}"/>
          </ac:spMkLst>
        </pc:spChg>
        <pc:spChg chg="add">
          <ac:chgData name="Hannah Riordan" userId="S::hannah.riordan@det.nsw.edu.au::2705dd74-5708-4bb4-be63-c8f00774f6d3" providerId="AD" clId="Web-{F3A74CD2-A8B1-2D55-C097-CB495F71F7FF}" dt="2023-06-15T00:17:18.170" v="9"/>
          <ac:spMkLst>
            <pc:docMk/>
            <pc:sldMk cId="2696275401" sldId="257"/>
            <ac:spMk id="34" creationId="{F2C0C6D2-C0BD-ACCF-DA7D-B96B6636156C}"/>
          </ac:spMkLst>
        </pc:spChg>
        <pc:spChg chg="add">
          <ac:chgData name="Hannah Riordan" userId="S::hannah.riordan@det.nsw.edu.au::2705dd74-5708-4bb4-be63-c8f00774f6d3" providerId="AD" clId="Web-{F3A74CD2-A8B1-2D55-C097-CB495F71F7FF}" dt="2023-06-15T00:17:18.170" v="9"/>
          <ac:spMkLst>
            <pc:docMk/>
            <pc:sldMk cId="2696275401" sldId="257"/>
            <ac:spMk id="35" creationId="{C3C0D90E-074A-4F52-9B11-B52BEF4BCBE5}"/>
          </ac:spMkLst>
        </pc:spChg>
        <pc:spChg chg="add">
          <ac:chgData name="Hannah Riordan" userId="S::hannah.riordan@det.nsw.edu.au::2705dd74-5708-4bb4-be63-c8f00774f6d3" providerId="AD" clId="Web-{F3A74CD2-A8B1-2D55-C097-CB495F71F7FF}" dt="2023-06-15T00:17:18.170" v="9"/>
          <ac:spMkLst>
            <pc:docMk/>
            <pc:sldMk cId="2696275401" sldId="257"/>
            <ac:spMk id="36" creationId="{CABBD4C1-E6F8-46F6-8152-A8A97490BF4D}"/>
          </ac:spMkLst>
        </pc:spChg>
        <pc:spChg chg="add">
          <ac:chgData name="Hannah Riordan" userId="S::hannah.riordan@det.nsw.edu.au::2705dd74-5708-4bb4-be63-c8f00774f6d3" providerId="AD" clId="Web-{F3A74CD2-A8B1-2D55-C097-CB495F71F7FF}" dt="2023-06-15T00:17:18.170" v="9"/>
          <ac:spMkLst>
            <pc:docMk/>
            <pc:sldMk cId="2696275401" sldId="257"/>
            <ac:spMk id="37" creationId="{83BA5EF5-1FE9-4BF9-83BB-269BCDDF6156}"/>
          </ac:spMkLst>
        </pc:spChg>
        <pc:spChg chg="add">
          <ac:chgData name="Hannah Riordan" userId="S::hannah.riordan@det.nsw.edu.au::2705dd74-5708-4bb4-be63-c8f00774f6d3" providerId="AD" clId="Web-{F3A74CD2-A8B1-2D55-C097-CB495F71F7FF}" dt="2023-06-15T00:17:18.170" v="9"/>
          <ac:spMkLst>
            <pc:docMk/>
            <pc:sldMk cId="2696275401" sldId="257"/>
            <ac:spMk id="39" creationId="{88853921-7BC9-4BDE-ACAB-133C683C82D6}"/>
          </ac:spMkLst>
        </pc:spChg>
        <pc:spChg chg="add">
          <ac:chgData name="Hannah Riordan" userId="S::hannah.riordan@det.nsw.edu.au::2705dd74-5708-4bb4-be63-c8f00774f6d3" providerId="AD" clId="Web-{F3A74CD2-A8B1-2D55-C097-CB495F71F7FF}" dt="2023-06-15T00:17:18.170" v="9"/>
          <ac:spMkLst>
            <pc:docMk/>
            <pc:sldMk cId="2696275401" sldId="257"/>
            <ac:spMk id="40" creationId="{09192968-3AE7-4470-A61C-97294BB92731}"/>
          </ac:spMkLst>
        </pc:spChg>
        <pc:spChg chg="add">
          <ac:chgData name="Hannah Riordan" userId="S::hannah.riordan@det.nsw.edu.au::2705dd74-5708-4bb4-be63-c8f00774f6d3" providerId="AD" clId="Web-{F3A74CD2-A8B1-2D55-C097-CB495F71F7FF}" dt="2023-06-15T00:17:18.170" v="9"/>
          <ac:spMkLst>
            <pc:docMk/>
            <pc:sldMk cId="2696275401" sldId="257"/>
            <ac:spMk id="41" creationId="{3AB72E55-43E4-4356-BFE8-E2102CB0B505}"/>
          </ac:spMkLst>
        </pc:spChg>
        <pc:cxnChg chg="add del">
          <ac:chgData name="Hannah Riordan" userId="S::hannah.riordan@det.nsw.edu.au::2705dd74-5708-4bb4-be63-c8f00774f6d3" providerId="AD" clId="Web-{F3A74CD2-A8B1-2D55-C097-CB495F71F7FF}" dt="2023-06-15T00:17:15.201" v="6"/>
          <ac:cxnSpMkLst>
            <pc:docMk/>
            <pc:sldMk cId="2696275401" sldId="257"/>
            <ac:cxnSpMk id="18" creationId="{4B3BCACB-5880-460B-9606-8C433A9AF99D}"/>
          </ac:cxnSpMkLst>
        </pc:cxnChg>
        <pc:cxnChg chg="add">
          <ac:chgData name="Hannah Riordan" userId="S::hannah.riordan@det.nsw.edu.au::2705dd74-5708-4bb4-be63-c8f00774f6d3" providerId="AD" clId="Web-{F3A74CD2-A8B1-2D55-C097-CB495F71F7FF}" dt="2023-06-15T00:17:18.170" v="9"/>
          <ac:cxnSpMkLst>
            <pc:docMk/>
            <pc:sldMk cId="2696275401" sldId="257"/>
            <ac:cxnSpMk id="38" creationId="{4B3BCACB-5880-460B-9606-8C433A9AF99D}"/>
          </ac:cxnSpMkLst>
        </pc:cxnChg>
      </pc:sldChg>
    </pc:docChg>
  </pc:docChgLst>
  <pc:docChgLst>
    <pc:chgData name="Hannah Riordan" userId="S::hannah.riordan@det.nsw.edu.au::2705dd74-5708-4bb4-be63-c8f00774f6d3" providerId="AD" clId="Web-{7E6B87C9-CE5A-15F0-FE13-221758A1CE7E}"/>
    <pc:docChg chg="delSld modSld">
      <pc:chgData name="Hannah Riordan" userId="S::hannah.riordan@det.nsw.edu.au::2705dd74-5708-4bb4-be63-c8f00774f6d3" providerId="AD" clId="Web-{7E6B87C9-CE5A-15F0-FE13-221758A1CE7E}" dt="2023-09-20T00:35:06.678" v="31" actId="20577"/>
      <pc:docMkLst>
        <pc:docMk/>
      </pc:docMkLst>
      <pc:sldChg chg="modSp">
        <pc:chgData name="Hannah Riordan" userId="S::hannah.riordan@det.nsw.edu.au::2705dd74-5708-4bb4-be63-c8f00774f6d3" providerId="AD" clId="Web-{7E6B87C9-CE5A-15F0-FE13-221758A1CE7E}" dt="2023-09-20T00:35:06.678" v="31" actId="20577"/>
        <pc:sldMkLst>
          <pc:docMk/>
          <pc:sldMk cId="109857222" sldId="256"/>
        </pc:sldMkLst>
        <pc:spChg chg="mod">
          <ac:chgData name="Hannah Riordan" userId="S::hannah.riordan@det.nsw.edu.au::2705dd74-5708-4bb4-be63-c8f00774f6d3" providerId="AD" clId="Web-{7E6B87C9-CE5A-15F0-FE13-221758A1CE7E}" dt="2023-09-20T00:35:06.678" v="31" actId="20577"/>
          <ac:spMkLst>
            <pc:docMk/>
            <pc:sldMk cId="109857222" sldId="256"/>
            <ac:spMk id="2" creationId="{00000000-0000-0000-0000-000000000000}"/>
          </ac:spMkLst>
        </pc:spChg>
      </pc:sldChg>
      <pc:sldChg chg="modSp">
        <pc:chgData name="Hannah Riordan" userId="S::hannah.riordan@det.nsw.edu.au::2705dd74-5708-4bb4-be63-c8f00774f6d3" providerId="AD" clId="Web-{7E6B87C9-CE5A-15F0-FE13-221758A1CE7E}" dt="2023-09-20T00:34:58.084" v="25" actId="20577"/>
        <pc:sldMkLst>
          <pc:docMk/>
          <pc:sldMk cId="2696275401" sldId="257"/>
        </pc:sldMkLst>
        <pc:spChg chg="mod">
          <ac:chgData name="Hannah Riordan" userId="S::hannah.riordan@det.nsw.edu.au::2705dd74-5708-4bb4-be63-c8f00774f6d3" providerId="AD" clId="Web-{7E6B87C9-CE5A-15F0-FE13-221758A1CE7E}" dt="2023-09-20T00:34:58.084" v="25" actId="20577"/>
          <ac:spMkLst>
            <pc:docMk/>
            <pc:sldMk cId="2696275401" sldId="257"/>
            <ac:spMk id="34" creationId="{F2C0C6D2-C0BD-ACCF-DA7D-B96B6636156C}"/>
          </ac:spMkLst>
        </pc:spChg>
      </pc:sldChg>
      <pc:sldChg chg="modSp">
        <pc:chgData name="Hannah Riordan" userId="S::hannah.riordan@det.nsw.edu.au::2705dd74-5708-4bb4-be63-c8f00774f6d3" providerId="AD" clId="Web-{7E6B87C9-CE5A-15F0-FE13-221758A1CE7E}" dt="2023-09-20T00:34:13.614" v="4" actId="20577"/>
        <pc:sldMkLst>
          <pc:docMk/>
          <pc:sldMk cId="4289058815" sldId="259"/>
        </pc:sldMkLst>
        <pc:spChg chg="mod">
          <ac:chgData name="Hannah Riordan" userId="S::hannah.riordan@det.nsw.edu.au::2705dd74-5708-4bb4-be63-c8f00774f6d3" providerId="AD" clId="Web-{7E6B87C9-CE5A-15F0-FE13-221758A1CE7E}" dt="2023-09-20T00:34:11.989" v="3" actId="20577"/>
          <ac:spMkLst>
            <pc:docMk/>
            <pc:sldMk cId="4289058815" sldId="259"/>
            <ac:spMk id="2" creationId="{6C957111-8917-8C04-B838-9477897E8C85}"/>
          </ac:spMkLst>
        </pc:spChg>
        <pc:spChg chg="mod">
          <ac:chgData name="Hannah Riordan" userId="S::hannah.riordan@det.nsw.edu.au::2705dd74-5708-4bb4-be63-c8f00774f6d3" providerId="AD" clId="Web-{7E6B87C9-CE5A-15F0-FE13-221758A1CE7E}" dt="2023-09-20T00:34:13.614" v="4" actId="20577"/>
          <ac:spMkLst>
            <pc:docMk/>
            <pc:sldMk cId="4289058815" sldId="259"/>
            <ac:spMk id="34" creationId="{F2C0C6D2-C0BD-ACCF-DA7D-B96B6636156C}"/>
          </ac:spMkLst>
        </pc:spChg>
      </pc:sldChg>
      <pc:sldChg chg="del">
        <pc:chgData name="Hannah Riordan" userId="S::hannah.riordan@det.nsw.edu.au::2705dd74-5708-4bb4-be63-c8f00774f6d3" providerId="AD" clId="Web-{7E6B87C9-CE5A-15F0-FE13-221758A1CE7E}" dt="2023-09-20T00:34:17.880" v="5"/>
        <pc:sldMkLst>
          <pc:docMk/>
          <pc:sldMk cId="3449758956" sldId="260"/>
        </pc:sldMkLst>
      </pc:sldChg>
      <pc:sldChg chg="del">
        <pc:chgData name="Hannah Riordan" userId="S::hannah.riordan@det.nsw.edu.au::2705dd74-5708-4bb4-be63-c8f00774f6d3" providerId="AD" clId="Web-{7E6B87C9-CE5A-15F0-FE13-221758A1CE7E}" dt="2023-09-20T00:34:18.786" v="6"/>
        <pc:sldMkLst>
          <pc:docMk/>
          <pc:sldMk cId="2059029763" sldId="263"/>
        </pc:sldMkLst>
      </pc:sldChg>
      <pc:sldChg chg="del">
        <pc:chgData name="Hannah Riordan" userId="S::hannah.riordan@det.nsw.edu.au::2705dd74-5708-4bb4-be63-c8f00774f6d3" providerId="AD" clId="Web-{7E6B87C9-CE5A-15F0-FE13-221758A1CE7E}" dt="2023-09-20T00:34:21.520" v="9"/>
        <pc:sldMkLst>
          <pc:docMk/>
          <pc:sldMk cId="1386481135" sldId="264"/>
        </pc:sldMkLst>
      </pc:sldChg>
      <pc:sldChg chg="del">
        <pc:chgData name="Hannah Riordan" userId="S::hannah.riordan@det.nsw.edu.au::2705dd74-5708-4bb4-be63-c8f00774f6d3" providerId="AD" clId="Web-{7E6B87C9-CE5A-15F0-FE13-221758A1CE7E}" dt="2023-09-20T00:34:19.880" v="7"/>
        <pc:sldMkLst>
          <pc:docMk/>
          <pc:sldMk cId="3090989955" sldId="265"/>
        </pc:sldMkLst>
      </pc:sldChg>
      <pc:sldChg chg="del">
        <pc:chgData name="Hannah Riordan" userId="S::hannah.riordan@det.nsw.edu.au::2705dd74-5708-4bb4-be63-c8f00774f6d3" providerId="AD" clId="Web-{7E6B87C9-CE5A-15F0-FE13-221758A1CE7E}" dt="2023-09-20T00:34:22.942" v="11"/>
        <pc:sldMkLst>
          <pc:docMk/>
          <pc:sldMk cId="577369259" sldId="266"/>
        </pc:sldMkLst>
      </pc:sldChg>
      <pc:sldChg chg="del">
        <pc:chgData name="Hannah Riordan" userId="S::hannah.riordan@det.nsw.edu.au::2705dd74-5708-4bb4-be63-c8f00774f6d3" providerId="AD" clId="Web-{7E6B87C9-CE5A-15F0-FE13-221758A1CE7E}" dt="2023-09-20T00:34:22.177" v="10"/>
        <pc:sldMkLst>
          <pc:docMk/>
          <pc:sldMk cId="2142745821" sldId="267"/>
        </pc:sldMkLst>
      </pc:sldChg>
      <pc:sldChg chg="modSp">
        <pc:chgData name="Hannah Riordan" userId="S::hannah.riordan@det.nsw.edu.au::2705dd74-5708-4bb4-be63-c8f00774f6d3" providerId="AD" clId="Web-{7E6B87C9-CE5A-15F0-FE13-221758A1CE7E}" dt="2023-09-20T00:34:07.004" v="1" actId="20577"/>
        <pc:sldMkLst>
          <pc:docMk/>
          <pc:sldMk cId="80836529" sldId="271"/>
        </pc:sldMkLst>
        <pc:spChg chg="mod">
          <ac:chgData name="Hannah Riordan" userId="S::hannah.riordan@det.nsw.edu.au::2705dd74-5708-4bb4-be63-c8f00774f6d3" providerId="AD" clId="Web-{7E6B87C9-CE5A-15F0-FE13-221758A1CE7E}" dt="2023-09-20T00:34:07.004" v="1" actId="20577"/>
          <ac:spMkLst>
            <pc:docMk/>
            <pc:sldMk cId="80836529" sldId="271"/>
            <ac:spMk id="2" creationId="{4A2CC926-B617-83C4-D16D-604DD06C93F8}"/>
          </ac:spMkLst>
        </pc:spChg>
      </pc:sldChg>
      <pc:sldChg chg="del">
        <pc:chgData name="Hannah Riordan" userId="S::hannah.riordan@det.nsw.edu.au::2705dd74-5708-4bb4-be63-c8f00774f6d3" providerId="AD" clId="Web-{7E6B87C9-CE5A-15F0-FE13-221758A1CE7E}" dt="2023-09-20T00:34:20.724" v="8"/>
        <pc:sldMkLst>
          <pc:docMk/>
          <pc:sldMk cId="314592883" sldId="272"/>
        </pc:sldMkLst>
      </pc:sldChg>
      <pc:sldChg chg="delSp modSp">
        <pc:chgData name="Hannah Riordan" userId="S::hannah.riordan@det.nsw.edu.au::2705dd74-5708-4bb4-be63-c8f00774f6d3" providerId="AD" clId="Web-{7E6B87C9-CE5A-15F0-FE13-221758A1CE7E}" dt="2023-09-20T00:34:32.552" v="16"/>
        <pc:sldMkLst>
          <pc:docMk/>
          <pc:sldMk cId="3567530280" sldId="273"/>
        </pc:sldMkLst>
        <pc:spChg chg="del mod">
          <ac:chgData name="Hannah Riordan" userId="S::hannah.riordan@det.nsw.edu.au::2705dd74-5708-4bb4-be63-c8f00774f6d3" providerId="AD" clId="Web-{7E6B87C9-CE5A-15F0-FE13-221758A1CE7E}" dt="2023-09-20T00:34:31.271" v="15"/>
          <ac:spMkLst>
            <pc:docMk/>
            <pc:sldMk cId="3567530280" sldId="273"/>
            <ac:spMk id="4" creationId="{51FBF477-A63B-EEEF-D31B-8417D8E6D249}"/>
          </ac:spMkLst>
        </pc:spChg>
        <pc:picChg chg="del">
          <ac:chgData name="Hannah Riordan" userId="S::hannah.riordan@det.nsw.edu.au::2705dd74-5708-4bb4-be63-c8f00774f6d3" providerId="AD" clId="Web-{7E6B87C9-CE5A-15F0-FE13-221758A1CE7E}" dt="2023-09-20T00:34:32.552" v="16"/>
          <ac:picMkLst>
            <pc:docMk/>
            <pc:sldMk cId="3567530280" sldId="273"/>
            <ac:picMk id="3" creationId="{5E85113C-94F3-A32F-A375-67E93876FF1E}"/>
          </ac:picMkLst>
        </pc:picChg>
        <pc:picChg chg="del">
          <ac:chgData name="Hannah Riordan" userId="S::hannah.riordan@det.nsw.edu.au::2705dd74-5708-4bb4-be63-c8f00774f6d3" providerId="AD" clId="Web-{7E6B87C9-CE5A-15F0-FE13-221758A1CE7E}" dt="2023-09-20T00:34:29.755" v="14"/>
          <ac:picMkLst>
            <pc:docMk/>
            <pc:sldMk cId="3567530280" sldId="273"/>
            <ac:picMk id="6" creationId="{B1FC1637-AC37-CBDE-D985-A2F3A752AF01}"/>
          </ac:picMkLst>
        </pc:picChg>
      </pc:sldChg>
      <pc:sldChg chg="del">
        <pc:chgData name="Hannah Riordan" userId="S::hannah.riordan@det.nsw.edu.au::2705dd74-5708-4bb4-be63-c8f00774f6d3" providerId="AD" clId="Web-{7E6B87C9-CE5A-15F0-FE13-221758A1CE7E}" dt="2023-09-20T00:34:23.802" v="12"/>
        <pc:sldMkLst>
          <pc:docMk/>
          <pc:sldMk cId="3492591084" sldId="274"/>
        </pc:sldMkLst>
      </pc:sldChg>
      <pc:sldChg chg="modSp">
        <pc:chgData name="Hannah Riordan" userId="S::hannah.riordan@det.nsw.edu.au::2705dd74-5708-4bb4-be63-c8f00774f6d3" providerId="AD" clId="Web-{7E6B87C9-CE5A-15F0-FE13-221758A1CE7E}" dt="2023-09-20T00:34:37.364" v="18" actId="20577"/>
        <pc:sldMkLst>
          <pc:docMk/>
          <pc:sldMk cId="3680742089" sldId="275"/>
        </pc:sldMkLst>
        <pc:spChg chg="mod">
          <ac:chgData name="Hannah Riordan" userId="S::hannah.riordan@det.nsw.edu.au::2705dd74-5708-4bb4-be63-c8f00774f6d3" providerId="AD" clId="Web-{7E6B87C9-CE5A-15F0-FE13-221758A1CE7E}" dt="2023-09-20T00:34:35.958" v="17" actId="20577"/>
          <ac:spMkLst>
            <pc:docMk/>
            <pc:sldMk cId="3680742089" sldId="275"/>
            <ac:spMk id="2" creationId="{3FDCBAE2-7A2E-CA7D-D543-AAD7C96567C6}"/>
          </ac:spMkLst>
        </pc:spChg>
        <pc:spChg chg="mod">
          <ac:chgData name="Hannah Riordan" userId="S::hannah.riordan@det.nsw.edu.au::2705dd74-5708-4bb4-be63-c8f00774f6d3" providerId="AD" clId="Web-{7E6B87C9-CE5A-15F0-FE13-221758A1CE7E}" dt="2023-09-20T00:34:37.364" v="18" actId="20577"/>
          <ac:spMkLst>
            <pc:docMk/>
            <pc:sldMk cId="3680742089" sldId="275"/>
            <ac:spMk id="3" creationId="{66B3719F-AA2F-679B-6F9C-A93B409764A2}"/>
          </ac:spMkLst>
        </pc:spChg>
      </pc:sldChg>
      <pc:sldChg chg="modSp">
        <pc:chgData name="Hannah Riordan" userId="S::hannah.riordan@det.nsw.edu.au::2705dd74-5708-4bb4-be63-c8f00774f6d3" providerId="AD" clId="Web-{7E6B87C9-CE5A-15F0-FE13-221758A1CE7E}" dt="2023-09-20T00:34:45.599" v="22" actId="20577"/>
        <pc:sldMkLst>
          <pc:docMk/>
          <pc:sldMk cId="2294168930" sldId="276"/>
        </pc:sldMkLst>
        <pc:spChg chg="mod">
          <ac:chgData name="Hannah Riordan" userId="S::hannah.riordan@det.nsw.edu.au::2705dd74-5708-4bb4-be63-c8f00774f6d3" providerId="AD" clId="Web-{7E6B87C9-CE5A-15F0-FE13-221758A1CE7E}" dt="2023-09-20T00:34:45.599" v="22" actId="20577"/>
          <ac:spMkLst>
            <pc:docMk/>
            <pc:sldMk cId="2294168930" sldId="276"/>
            <ac:spMk id="2" creationId="{83AF50BF-DA9C-33FA-F997-CB568276E88B}"/>
          </ac:spMkLst>
        </pc:spChg>
      </pc:sldChg>
    </pc:docChg>
  </pc:docChgLst>
  <pc:docChgLst>
    <pc:chgData name="Hannah Riordan" userId="S::hannah.riordan@det.nsw.edu.au::2705dd74-5708-4bb4-be63-c8f00774f6d3" providerId="AD" clId="Web-{013249B2-A23B-AA42-E8B4-62887F35095E}"/>
    <pc:docChg chg="addSld delSld modSld sldOrd">
      <pc:chgData name="Hannah Riordan" userId="S::hannah.riordan@det.nsw.edu.au::2705dd74-5708-4bb4-be63-c8f00774f6d3" providerId="AD" clId="Web-{013249B2-A23B-AA42-E8B4-62887F35095E}" dt="2023-10-24T09:23:04.960" v="778"/>
      <pc:docMkLst>
        <pc:docMk/>
      </pc:docMkLst>
      <pc:sldChg chg="modSp">
        <pc:chgData name="Hannah Riordan" userId="S::hannah.riordan@det.nsw.edu.au::2705dd74-5708-4bb4-be63-c8f00774f6d3" providerId="AD" clId="Web-{013249B2-A23B-AA42-E8B4-62887F35095E}" dt="2023-10-24T08:40:03.790" v="765" actId="20577"/>
        <pc:sldMkLst>
          <pc:docMk/>
          <pc:sldMk cId="2696275401" sldId="257"/>
        </pc:sldMkLst>
        <pc:spChg chg="mod">
          <ac:chgData name="Hannah Riordan" userId="S::hannah.riordan@det.nsw.edu.au::2705dd74-5708-4bb4-be63-c8f00774f6d3" providerId="AD" clId="Web-{013249B2-A23B-AA42-E8B4-62887F35095E}" dt="2023-10-24T08:40:03.790" v="765" actId="20577"/>
          <ac:spMkLst>
            <pc:docMk/>
            <pc:sldMk cId="2696275401" sldId="257"/>
            <ac:spMk id="34" creationId="{F2C0C6D2-C0BD-ACCF-DA7D-B96B6636156C}"/>
          </ac:spMkLst>
        </pc:spChg>
      </pc:sldChg>
      <pc:sldChg chg="addSp modSp ord modNotes">
        <pc:chgData name="Hannah Riordan" userId="S::hannah.riordan@det.nsw.edu.au::2705dd74-5708-4bb4-be63-c8f00774f6d3" providerId="AD" clId="Web-{013249B2-A23B-AA42-E8B4-62887F35095E}" dt="2023-10-24T08:19:17.323" v="342"/>
        <pc:sldMkLst>
          <pc:docMk/>
          <pc:sldMk cId="4289058815" sldId="259"/>
        </pc:sldMkLst>
        <pc:spChg chg="mod">
          <ac:chgData name="Hannah Riordan" userId="S::hannah.riordan@det.nsw.edu.au::2705dd74-5708-4bb4-be63-c8f00774f6d3" providerId="AD" clId="Web-{013249B2-A23B-AA42-E8B4-62887F35095E}" dt="2023-10-24T08:13:34.795" v="160" actId="20577"/>
          <ac:spMkLst>
            <pc:docMk/>
            <pc:sldMk cId="4289058815" sldId="259"/>
            <ac:spMk id="2" creationId="{6C957111-8917-8C04-B838-9477897E8C85}"/>
          </ac:spMkLst>
        </pc:spChg>
        <pc:spChg chg="add mod">
          <ac:chgData name="Hannah Riordan" userId="S::hannah.riordan@det.nsw.edu.au::2705dd74-5708-4bb4-be63-c8f00774f6d3" providerId="AD" clId="Web-{013249B2-A23B-AA42-E8B4-62887F35095E}" dt="2023-10-24T08:19:13.401" v="338" actId="20577"/>
          <ac:spMkLst>
            <pc:docMk/>
            <pc:sldMk cId="4289058815" sldId="259"/>
            <ac:spMk id="4" creationId="{3DC35215-4D72-932B-D02C-2B1293DBD570}"/>
          </ac:spMkLst>
        </pc:spChg>
        <pc:graphicFrameChg chg="add mod modGraphic">
          <ac:chgData name="Hannah Riordan" userId="S::hannah.riordan@det.nsw.edu.au::2705dd74-5708-4bb4-be63-c8f00774f6d3" providerId="AD" clId="Web-{013249B2-A23B-AA42-E8B4-62887F35095E}" dt="2023-10-24T08:19:17.323" v="342"/>
          <ac:graphicFrameMkLst>
            <pc:docMk/>
            <pc:sldMk cId="4289058815" sldId="259"/>
            <ac:graphicFrameMk id="5" creationId="{BF8FECC2-FE02-ABB1-626E-0829D331E64D}"/>
          </ac:graphicFrameMkLst>
        </pc:graphicFrameChg>
      </pc:sldChg>
      <pc:sldChg chg="del modNotes">
        <pc:chgData name="Hannah Riordan" userId="S::hannah.riordan@det.nsw.edu.au::2705dd74-5708-4bb4-be63-c8f00774f6d3" providerId="AD" clId="Web-{013249B2-A23B-AA42-E8B4-62887F35095E}" dt="2023-10-24T09:23:03.397" v="777"/>
        <pc:sldMkLst>
          <pc:docMk/>
          <pc:sldMk cId="80836529" sldId="271"/>
        </pc:sldMkLst>
      </pc:sldChg>
      <pc:sldChg chg="addSp delSp modSp ord modNotes">
        <pc:chgData name="Hannah Riordan" userId="S::hannah.riordan@det.nsw.edu.au::2705dd74-5708-4bb4-be63-c8f00774f6d3" providerId="AD" clId="Web-{013249B2-A23B-AA42-E8B4-62887F35095E}" dt="2023-10-24T07:35:47.238" v="43" actId="20577"/>
        <pc:sldMkLst>
          <pc:docMk/>
          <pc:sldMk cId="3567530280" sldId="273"/>
        </pc:sldMkLst>
        <pc:spChg chg="mod">
          <ac:chgData name="Hannah Riordan" userId="S::hannah.riordan@det.nsw.edu.au::2705dd74-5708-4bb4-be63-c8f00774f6d3" providerId="AD" clId="Web-{013249B2-A23B-AA42-E8B4-62887F35095E}" dt="2023-10-24T07:35:42.129" v="37" actId="20577"/>
          <ac:spMkLst>
            <pc:docMk/>
            <pc:sldMk cId="3567530280" sldId="273"/>
            <ac:spMk id="2" creationId="{5096110A-7363-08BB-EB4E-FB775D8A6E5D}"/>
          </ac:spMkLst>
        </pc:spChg>
        <pc:spChg chg="add mod">
          <ac:chgData name="Hannah Riordan" userId="S::hannah.riordan@det.nsw.edu.au::2705dd74-5708-4bb4-be63-c8f00774f6d3" providerId="AD" clId="Web-{013249B2-A23B-AA42-E8B4-62887F35095E}" dt="2023-10-24T07:35:47.238" v="43" actId="20577"/>
          <ac:spMkLst>
            <pc:docMk/>
            <pc:sldMk cId="3567530280" sldId="273"/>
            <ac:spMk id="4" creationId="{E3C64EB6-2820-B95D-2A1D-42EA7C56F7EE}"/>
          </ac:spMkLst>
        </pc:spChg>
        <pc:spChg chg="del">
          <ac:chgData name="Hannah Riordan" userId="S::hannah.riordan@det.nsw.edu.au::2705dd74-5708-4bb4-be63-c8f00774f6d3" providerId="AD" clId="Web-{013249B2-A23B-AA42-E8B4-62887F35095E}" dt="2023-10-24T07:34:27.908" v="15"/>
          <ac:spMkLst>
            <pc:docMk/>
            <pc:sldMk cId="3567530280" sldId="273"/>
            <ac:spMk id="19" creationId="{AC2FC501-4300-2C8B-E83A-6BD578B6E903}"/>
          </ac:spMkLst>
        </pc:spChg>
      </pc:sldChg>
      <pc:sldChg chg="del">
        <pc:chgData name="Hannah Riordan" userId="S::hannah.riordan@det.nsw.edu.au::2705dd74-5708-4bb4-be63-c8f00774f6d3" providerId="AD" clId="Web-{013249B2-A23B-AA42-E8B4-62887F35095E}" dt="2023-10-24T09:23:04.960" v="778"/>
        <pc:sldMkLst>
          <pc:docMk/>
          <pc:sldMk cId="3680742089" sldId="275"/>
        </pc:sldMkLst>
      </pc:sldChg>
      <pc:sldChg chg="modNotes">
        <pc:chgData name="Hannah Riordan" userId="S::hannah.riordan@det.nsw.edu.au::2705dd74-5708-4bb4-be63-c8f00774f6d3" providerId="AD" clId="Web-{013249B2-A23B-AA42-E8B4-62887F35095E}" dt="2023-10-24T07:11:35.907" v="1"/>
        <pc:sldMkLst>
          <pc:docMk/>
          <pc:sldMk cId="1033861588" sldId="278"/>
        </pc:sldMkLst>
      </pc:sldChg>
      <pc:sldChg chg="modNotes">
        <pc:chgData name="Hannah Riordan" userId="S::hannah.riordan@det.nsw.edu.au::2705dd74-5708-4bb4-be63-c8f00774f6d3" providerId="AD" clId="Web-{013249B2-A23B-AA42-E8B4-62887F35095E}" dt="2023-10-24T07:12:02.892" v="3"/>
        <pc:sldMkLst>
          <pc:docMk/>
          <pc:sldMk cId="1726856187" sldId="281"/>
        </pc:sldMkLst>
      </pc:sldChg>
      <pc:sldChg chg="modNotes">
        <pc:chgData name="Hannah Riordan" userId="S::hannah.riordan@det.nsw.edu.au::2705dd74-5708-4bb4-be63-c8f00774f6d3" providerId="AD" clId="Web-{013249B2-A23B-AA42-E8B4-62887F35095E}" dt="2023-10-24T07:13:00.269" v="6"/>
        <pc:sldMkLst>
          <pc:docMk/>
          <pc:sldMk cId="2302118268" sldId="282"/>
        </pc:sldMkLst>
      </pc:sldChg>
      <pc:sldChg chg="modNotes">
        <pc:chgData name="Hannah Riordan" userId="S::hannah.riordan@det.nsw.edu.au::2705dd74-5708-4bb4-be63-c8f00774f6d3" providerId="AD" clId="Web-{013249B2-A23B-AA42-E8B4-62887F35095E}" dt="2023-10-24T07:13:04.613" v="8"/>
        <pc:sldMkLst>
          <pc:docMk/>
          <pc:sldMk cId="1191568494" sldId="283"/>
        </pc:sldMkLst>
      </pc:sldChg>
      <pc:sldChg chg="modNotes">
        <pc:chgData name="Hannah Riordan" userId="S::hannah.riordan@det.nsw.edu.au::2705dd74-5708-4bb4-be63-c8f00774f6d3" providerId="AD" clId="Web-{013249B2-A23B-AA42-E8B4-62887F35095E}" dt="2023-10-24T07:13:12.253" v="10"/>
        <pc:sldMkLst>
          <pc:docMk/>
          <pc:sldMk cId="3380262632" sldId="284"/>
        </pc:sldMkLst>
      </pc:sldChg>
      <pc:sldChg chg="modNotes">
        <pc:chgData name="Hannah Riordan" userId="S::hannah.riordan@det.nsw.edu.au::2705dd74-5708-4bb4-be63-c8f00774f6d3" providerId="AD" clId="Web-{013249B2-A23B-AA42-E8B4-62887F35095E}" dt="2023-10-24T07:13:12.394" v="12"/>
        <pc:sldMkLst>
          <pc:docMk/>
          <pc:sldMk cId="1962123568" sldId="285"/>
        </pc:sldMkLst>
      </pc:sldChg>
      <pc:sldChg chg="modNotes">
        <pc:chgData name="Hannah Riordan" userId="S::hannah.riordan@det.nsw.edu.au::2705dd74-5708-4bb4-be63-c8f00774f6d3" providerId="AD" clId="Web-{013249B2-A23B-AA42-E8B4-62887F35095E}" dt="2023-10-24T07:13:12.519" v="14"/>
        <pc:sldMkLst>
          <pc:docMk/>
          <pc:sldMk cId="2177376791" sldId="287"/>
        </pc:sldMkLst>
      </pc:sldChg>
      <pc:sldChg chg="modNotes">
        <pc:chgData name="Hannah Riordan" userId="S::hannah.riordan@det.nsw.edu.au::2705dd74-5708-4bb4-be63-c8f00774f6d3" providerId="AD" clId="Web-{013249B2-A23B-AA42-E8B4-62887F35095E}" dt="2023-10-24T07:13:00.175" v="5"/>
        <pc:sldMkLst>
          <pc:docMk/>
          <pc:sldMk cId="2495529705" sldId="289"/>
        </pc:sldMkLst>
      </pc:sldChg>
      <pc:sldChg chg="modSp add replId">
        <pc:chgData name="Hannah Riordan" userId="S::hannah.riordan@det.nsw.edu.au::2705dd74-5708-4bb4-be63-c8f00774f6d3" providerId="AD" clId="Web-{013249B2-A23B-AA42-E8B4-62887F35095E}" dt="2023-10-24T08:03:19.742" v="49" actId="20577"/>
        <pc:sldMkLst>
          <pc:docMk/>
          <pc:sldMk cId="185659903" sldId="290"/>
        </pc:sldMkLst>
        <pc:spChg chg="mod">
          <ac:chgData name="Hannah Riordan" userId="S::hannah.riordan@det.nsw.edu.au::2705dd74-5708-4bb4-be63-c8f00774f6d3" providerId="AD" clId="Web-{013249B2-A23B-AA42-E8B4-62887F35095E}" dt="2023-10-24T08:03:17.726" v="45" actId="20577"/>
          <ac:spMkLst>
            <pc:docMk/>
            <pc:sldMk cId="185659903" sldId="290"/>
            <ac:spMk id="2" creationId="{5096110A-7363-08BB-EB4E-FB775D8A6E5D}"/>
          </ac:spMkLst>
        </pc:spChg>
        <pc:spChg chg="mod">
          <ac:chgData name="Hannah Riordan" userId="S::hannah.riordan@det.nsw.edu.au::2705dd74-5708-4bb4-be63-c8f00774f6d3" providerId="AD" clId="Web-{013249B2-A23B-AA42-E8B4-62887F35095E}" dt="2023-10-24T08:03:19.742" v="49" actId="20577"/>
          <ac:spMkLst>
            <pc:docMk/>
            <pc:sldMk cId="185659903" sldId="290"/>
            <ac:spMk id="4" creationId="{E3C64EB6-2820-B95D-2A1D-42EA7C56F7EE}"/>
          </ac:spMkLst>
        </pc:spChg>
      </pc:sldChg>
      <pc:sldChg chg="add del ord replId">
        <pc:chgData name="Hannah Riordan" userId="S::hannah.riordan@det.nsw.edu.au::2705dd74-5708-4bb4-be63-c8f00774f6d3" providerId="AD" clId="Web-{013249B2-A23B-AA42-E8B4-62887F35095E}" dt="2023-10-24T08:03:37.555" v="52"/>
        <pc:sldMkLst>
          <pc:docMk/>
          <pc:sldMk cId="228533864" sldId="291"/>
        </pc:sldMkLst>
      </pc:sldChg>
      <pc:sldChg chg="modSp add modNotes">
        <pc:chgData name="Hannah Riordan" userId="S::hannah.riordan@det.nsw.edu.au::2705dd74-5708-4bb4-be63-c8f00774f6d3" providerId="AD" clId="Web-{013249B2-A23B-AA42-E8B4-62887F35095E}" dt="2023-10-24T08:07:22.891" v="155" actId="20577"/>
        <pc:sldMkLst>
          <pc:docMk/>
          <pc:sldMk cId="2952355311" sldId="291"/>
        </pc:sldMkLst>
        <pc:spChg chg="mod">
          <ac:chgData name="Hannah Riordan" userId="S::hannah.riordan@det.nsw.edu.au::2705dd74-5708-4bb4-be63-c8f00774f6d3" providerId="AD" clId="Web-{013249B2-A23B-AA42-E8B4-62887F35095E}" dt="2023-10-24T08:03:55.274" v="58" actId="20577"/>
          <ac:spMkLst>
            <pc:docMk/>
            <pc:sldMk cId="2952355311" sldId="291"/>
            <ac:spMk id="2" creationId="{3FDCBAE2-7A2E-CA7D-D543-AAD7C96567C6}"/>
          </ac:spMkLst>
        </pc:spChg>
        <pc:spChg chg="mod">
          <ac:chgData name="Hannah Riordan" userId="S::hannah.riordan@det.nsw.edu.au::2705dd74-5708-4bb4-be63-c8f00774f6d3" providerId="AD" clId="Web-{013249B2-A23B-AA42-E8B4-62887F35095E}" dt="2023-10-24T08:07:22.891" v="155" actId="20577"/>
          <ac:spMkLst>
            <pc:docMk/>
            <pc:sldMk cId="2952355311" sldId="291"/>
            <ac:spMk id="3" creationId="{66B3719F-AA2F-679B-6F9C-A93B409764A2}"/>
          </ac:spMkLst>
        </pc:spChg>
      </pc:sldChg>
      <pc:sldChg chg="add del replId">
        <pc:chgData name="Hannah Riordan" userId="S::hannah.riordan@det.nsw.edu.au::2705dd74-5708-4bb4-be63-c8f00774f6d3" providerId="AD" clId="Web-{013249B2-A23B-AA42-E8B4-62887F35095E}" dt="2023-10-24T08:36:07.234" v="687"/>
        <pc:sldMkLst>
          <pc:docMk/>
          <pc:sldMk cId="1335158903" sldId="292"/>
        </pc:sldMkLst>
      </pc:sldChg>
      <pc:sldChg chg="modSp add replId">
        <pc:chgData name="Hannah Riordan" userId="S::hannah.riordan@det.nsw.edu.au::2705dd74-5708-4bb4-be63-c8f00774f6d3" providerId="AD" clId="Web-{013249B2-A23B-AA42-E8B4-62887F35095E}" dt="2023-10-24T08:19:44.965" v="346"/>
        <pc:sldMkLst>
          <pc:docMk/>
          <pc:sldMk cId="3032473545" sldId="293"/>
        </pc:sldMkLst>
        <pc:graphicFrameChg chg="mod modGraphic">
          <ac:chgData name="Hannah Riordan" userId="S::hannah.riordan@det.nsw.edu.au::2705dd74-5708-4bb4-be63-c8f00774f6d3" providerId="AD" clId="Web-{013249B2-A23B-AA42-E8B4-62887F35095E}" dt="2023-10-24T08:19:44.965" v="346"/>
          <ac:graphicFrameMkLst>
            <pc:docMk/>
            <pc:sldMk cId="3032473545" sldId="293"/>
            <ac:graphicFrameMk id="5" creationId="{BF8FECC2-FE02-ABB1-626E-0829D331E64D}"/>
          </ac:graphicFrameMkLst>
        </pc:graphicFrameChg>
      </pc:sldChg>
      <pc:sldChg chg="modSp add ord replId">
        <pc:chgData name="Hannah Riordan" userId="S::hannah.riordan@det.nsw.edu.au::2705dd74-5708-4bb4-be63-c8f00774f6d3" providerId="AD" clId="Web-{013249B2-A23B-AA42-E8B4-62887F35095E}" dt="2023-10-24T08:20:37.935" v="356" actId="1076"/>
        <pc:sldMkLst>
          <pc:docMk/>
          <pc:sldMk cId="2192355881" sldId="294"/>
        </pc:sldMkLst>
        <pc:spChg chg="mod">
          <ac:chgData name="Hannah Riordan" userId="S::hannah.riordan@det.nsw.edu.au::2705dd74-5708-4bb4-be63-c8f00774f6d3" providerId="AD" clId="Web-{013249B2-A23B-AA42-E8B4-62887F35095E}" dt="2023-10-24T08:20:17.138" v="353" actId="20577"/>
          <ac:spMkLst>
            <pc:docMk/>
            <pc:sldMk cId="2192355881" sldId="294"/>
            <ac:spMk id="2" creationId="{6C957111-8917-8C04-B838-9477897E8C85}"/>
          </ac:spMkLst>
        </pc:spChg>
        <pc:spChg chg="mod">
          <ac:chgData name="Hannah Riordan" userId="S::hannah.riordan@det.nsw.edu.au::2705dd74-5708-4bb4-be63-c8f00774f6d3" providerId="AD" clId="Web-{013249B2-A23B-AA42-E8B4-62887F35095E}" dt="2023-10-24T08:20:37.935" v="356" actId="1076"/>
          <ac:spMkLst>
            <pc:docMk/>
            <pc:sldMk cId="2192355881" sldId="294"/>
            <ac:spMk id="4" creationId="{3DC35215-4D72-932B-D02C-2B1293DBD570}"/>
          </ac:spMkLst>
        </pc:spChg>
      </pc:sldChg>
      <pc:sldChg chg="add del ord replId">
        <pc:chgData name="Hannah Riordan" userId="S::hannah.riordan@det.nsw.edu.au::2705dd74-5708-4bb4-be63-c8f00774f6d3" providerId="AD" clId="Web-{013249B2-A23B-AA42-E8B4-62887F35095E}" dt="2023-10-24T08:20:59.389" v="361"/>
        <pc:sldMkLst>
          <pc:docMk/>
          <pc:sldMk cId="2539384263" sldId="295"/>
        </pc:sldMkLst>
      </pc:sldChg>
      <pc:sldChg chg="modSp add replId">
        <pc:chgData name="Hannah Riordan" userId="S::hannah.riordan@det.nsw.edu.au::2705dd74-5708-4bb4-be63-c8f00774f6d3" providerId="AD" clId="Web-{013249B2-A23B-AA42-E8B4-62887F35095E}" dt="2023-10-24T08:20:57.436" v="360"/>
        <pc:sldMkLst>
          <pc:docMk/>
          <pc:sldMk cId="111516669" sldId="296"/>
        </pc:sldMkLst>
        <pc:graphicFrameChg chg="mod modGraphic">
          <ac:chgData name="Hannah Riordan" userId="S::hannah.riordan@det.nsw.edu.au::2705dd74-5708-4bb4-be63-c8f00774f6d3" providerId="AD" clId="Web-{013249B2-A23B-AA42-E8B4-62887F35095E}" dt="2023-10-24T08:20:57.436" v="360"/>
          <ac:graphicFrameMkLst>
            <pc:docMk/>
            <pc:sldMk cId="111516669" sldId="296"/>
            <ac:graphicFrameMk id="5" creationId="{BF8FECC2-FE02-ABB1-626E-0829D331E64D}"/>
          </ac:graphicFrameMkLst>
        </pc:graphicFrameChg>
      </pc:sldChg>
      <pc:sldChg chg="modSp add ord replId">
        <pc:chgData name="Hannah Riordan" userId="S::hannah.riordan@det.nsw.edu.au::2705dd74-5708-4bb4-be63-c8f00774f6d3" providerId="AD" clId="Web-{013249B2-A23B-AA42-E8B4-62887F35095E}" dt="2023-10-24T08:25:31.571" v="488" actId="20577"/>
        <pc:sldMkLst>
          <pc:docMk/>
          <pc:sldMk cId="1900507294" sldId="297"/>
        </pc:sldMkLst>
        <pc:spChg chg="mod">
          <ac:chgData name="Hannah Riordan" userId="S::hannah.riordan@det.nsw.edu.au::2705dd74-5708-4bb4-be63-c8f00774f6d3" providerId="AD" clId="Web-{013249B2-A23B-AA42-E8B4-62887F35095E}" dt="2023-10-24T08:25:31.571" v="488" actId="20577"/>
          <ac:spMkLst>
            <pc:docMk/>
            <pc:sldMk cId="1900507294" sldId="297"/>
            <ac:spMk id="2" creationId="{6C957111-8917-8C04-B838-9477897E8C85}"/>
          </ac:spMkLst>
        </pc:spChg>
        <pc:spChg chg="mod">
          <ac:chgData name="Hannah Riordan" userId="S::hannah.riordan@det.nsw.edu.au::2705dd74-5708-4bb4-be63-c8f00774f6d3" providerId="AD" clId="Web-{013249B2-A23B-AA42-E8B4-62887F35095E}" dt="2023-10-24T08:24:19.850" v="468" actId="20577"/>
          <ac:spMkLst>
            <pc:docMk/>
            <pc:sldMk cId="1900507294" sldId="297"/>
            <ac:spMk id="4" creationId="{3DC35215-4D72-932B-D02C-2B1293DBD570}"/>
          </ac:spMkLst>
        </pc:spChg>
      </pc:sldChg>
      <pc:sldChg chg="modSp add del replId">
        <pc:chgData name="Hannah Riordan" userId="S::hannah.riordan@det.nsw.edu.au::2705dd74-5708-4bb4-be63-c8f00774f6d3" providerId="AD" clId="Web-{013249B2-A23B-AA42-E8B4-62887F35095E}" dt="2023-10-24T08:25:44.431" v="490"/>
        <pc:sldMkLst>
          <pc:docMk/>
          <pc:sldMk cId="1604279953" sldId="298"/>
        </pc:sldMkLst>
        <pc:graphicFrameChg chg="mod modGraphic">
          <ac:chgData name="Hannah Riordan" userId="S::hannah.riordan@det.nsw.edu.au::2705dd74-5708-4bb4-be63-c8f00774f6d3" providerId="AD" clId="Web-{013249B2-A23B-AA42-E8B4-62887F35095E}" dt="2023-10-24T08:25:25.211" v="486"/>
          <ac:graphicFrameMkLst>
            <pc:docMk/>
            <pc:sldMk cId="1604279953" sldId="298"/>
            <ac:graphicFrameMk id="5" creationId="{BF8FECC2-FE02-ABB1-626E-0829D331E64D}"/>
          </ac:graphicFrameMkLst>
        </pc:graphicFrameChg>
      </pc:sldChg>
      <pc:sldChg chg="modSp add replId">
        <pc:chgData name="Hannah Riordan" userId="S::hannah.riordan@det.nsw.edu.au::2705dd74-5708-4bb4-be63-c8f00774f6d3" providerId="AD" clId="Web-{013249B2-A23B-AA42-E8B4-62887F35095E}" dt="2023-10-24T08:26:00.009" v="495"/>
        <pc:sldMkLst>
          <pc:docMk/>
          <pc:sldMk cId="531299544" sldId="299"/>
        </pc:sldMkLst>
        <pc:graphicFrameChg chg="mod modGraphic">
          <ac:chgData name="Hannah Riordan" userId="S::hannah.riordan@det.nsw.edu.au::2705dd74-5708-4bb4-be63-c8f00774f6d3" providerId="AD" clId="Web-{013249B2-A23B-AA42-E8B4-62887F35095E}" dt="2023-10-24T08:26:00.009" v="495"/>
          <ac:graphicFrameMkLst>
            <pc:docMk/>
            <pc:sldMk cId="531299544" sldId="299"/>
            <ac:graphicFrameMk id="5" creationId="{BF8FECC2-FE02-ABB1-626E-0829D331E64D}"/>
          </ac:graphicFrameMkLst>
        </pc:graphicFrameChg>
      </pc:sldChg>
      <pc:sldChg chg="modSp add ord replId">
        <pc:chgData name="Hannah Riordan" userId="S::hannah.riordan@det.nsw.edu.au::2705dd74-5708-4bb4-be63-c8f00774f6d3" providerId="AD" clId="Web-{013249B2-A23B-AA42-E8B4-62887F35095E}" dt="2023-10-24T08:28:04.826" v="573" actId="1076"/>
        <pc:sldMkLst>
          <pc:docMk/>
          <pc:sldMk cId="2278387421" sldId="300"/>
        </pc:sldMkLst>
        <pc:spChg chg="mod">
          <ac:chgData name="Hannah Riordan" userId="S::hannah.riordan@det.nsw.edu.au::2705dd74-5708-4bb4-be63-c8f00774f6d3" providerId="AD" clId="Web-{013249B2-A23B-AA42-E8B4-62887F35095E}" dt="2023-10-24T08:26:53.714" v="500" actId="20577"/>
          <ac:spMkLst>
            <pc:docMk/>
            <pc:sldMk cId="2278387421" sldId="300"/>
            <ac:spMk id="2" creationId="{6C957111-8917-8C04-B838-9477897E8C85}"/>
          </ac:spMkLst>
        </pc:spChg>
        <pc:spChg chg="mod">
          <ac:chgData name="Hannah Riordan" userId="S::hannah.riordan@det.nsw.edu.au::2705dd74-5708-4bb4-be63-c8f00774f6d3" providerId="AD" clId="Web-{013249B2-A23B-AA42-E8B4-62887F35095E}" dt="2023-10-24T08:28:04.826" v="573" actId="1076"/>
          <ac:spMkLst>
            <pc:docMk/>
            <pc:sldMk cId="2278387421" sldId="300"/>
            <ac:spMk id="4" creationId="{3DC35215-4D72-932B-D02C-2B1293DBD570}"/>
          </ac:spMkLst>
        </pc:spChg>
      </pc:sldChg>
      <pc:sldChg chg="modSp add replId">
        <pc:chgData name="Hannah Riordan" userId="S::hannah.riordan@det.nsw.edu.au::2705dd74-5708-4bb4-be63-c8f00774f6d3" providerId="AD" clId="Web-{013249B2-A23B-AA42-E8B4-62887F35095E}" dt="2023-10-24T08:28:18.202" v="579"/>
        <pc:sldMkLst>
          <pc:docMk/>
          <pc:sldMk cId="1617515400" sldId="301"/>
        </pc:sldMkLst>
        <pc:graphicFrameChg chg="mod modGraphic">
          <ac:chgData name="Hannah Riordan" userId="S::hannah.riordan@det.nsw.edu.au::2705dd74-5708-4bb4-be63-c8f00774f6d3" providerId="AD" clId="Web-{013249B2-A23B-AA42-E8B4-62887F35095E}" dt="2023-10-24T08:28:18.202" v="579"/>
          <ac:graphicFrameMkLst>
            <pc:docMk/>
            <pc:sldMk cId="1617515400" sldId="301"/>
            <ac:graphicFrameMk id="5" creationId="{BF8FECC2-FE02-ABB1-626E-0829D331E64D}"/>
          </ac:graphicFrameMkLst>
        </pc:graphicFrameChg>
      </pc:sldChg>
      <pc:sldChg chg="modSp add ord replId">
        <pc:chgData name="Hannah Riordan" userId="S::hannah.riordan@det.nsw.edu.au::2705dd74-5708-4bb4-be63-c8f00774f6d3" providerId="AD" clId="Web-{013249B2-A23B-AA42-E8B4-62887F35095E}" dt="2023-10-24T08:35:00.545" v="649" actId="20577"/>
        <pc:sldMkLst>
          <pc:docMk/>
          <pc:sldMk cId="4202185482" sldId="302"/>
        </pc:sldMkLst>
        <pc:spChg chg="mod">
          <ac:chgData name="Hannah Riordan" userId="S::hannah.riordan@det.nsw.edu.au::2705dd74-5708-4bb4-be63-c8f00774f6d3" providerId="AD" clId="Web-{013249B2-A23B-AA42-E8B4-62887F35095E}" dt="2023-10-24T08:28:34.202" v="582" actId="20577"/>
          <ac:spMkLst>
            <pc:docMk/>
            <pc:sldMk cId="4202185482" sldId="302"/>
            <ac:spMk id="2" creationId="{6C957111-8917-8C04-B838-9477897E8C85}"/>
          </ac:spMkLst>
        </pc:spChg>
        <pc:spChg chg="mod">
          <ac:chgData name="Hannah Riordan" userId="S::hannah.riordan@det.nsw.edu.au::2705dd74-5708-4bb4-be63-c8f00774f6d3" providerId="AD" clId="Web-{013249B2-A23B-AA42-E8B4-62887F35095E}" dt="2023-10-24T08:35:00.545" v="649" actId="20577"/>
          <ac:spMkLst>
            <pc:docMk/>
            <pc:sldMk cId="4202185482" sldId="302"/>
            <ac:spMk id="4" creationId="{3DC35215-4D72-932B-D02C-2B1293DBD570}"/>
          </ac:spMkLst>
        </pc:spChg>
      </pc:sldChg>
      <pc:sldChg chg="modSp add del replId">
        <pc:chgData name="Hannah Riordan" userId="S::hannah.riordan@det.nsw.edu.au::2705dd74-5708-4bb4-be63-c8f00774f6d3" providerId="AD" clId="Web-{013249B2-A23B-AA42-E8B4-62887F35095E}" dt="2023-10-24T08:36:04.672" v="686"/>
        <pc:sldMkLst>
          <pc:docMk/>
          <pc:sldMk cId="3325182576" sldId="303"/>
        </pc:sldMkLst>
        <pc:graphicFrameChg chg="mod modGraphic">
          <ac:chgData name="Hannah Riordan" userId="S::hannah.riordan@det.nsw.edu.au::2705dd74-5708-4bb4-be63-c8f00774f6d3" providerId="AD" clId="Web-{013249B2-A23B-AA42-E8B4-62887F35095E}" dt="2023-10-24T08:35:13.420" v="655"/>
          <ac:graphicFrameMkLst>
            <pc:docMk/>
            <pc:sldMk cId="3325182576" sldId="303"/>
            <ac:graphicFrameMk id="5" creationId="{BF8FECC2-FE02-ABB1-626E-0829D331E64D}"/>
          </ac:graphicFrameMkLst>
        </pc:graphicFrameChg>
      </pc:sldChg>
      <pc:sldChg chg="modSp add replId">
        <pc:chgData name="Hannah Riordan" userId="S::hannah.riordan@det.nsw.edu.au::2705dd74-5708-4bb4-be63-c8f00774f6d3" providerId="AD" clId="Web-{013249B2-A23B-AA42-E8B4-62887F35095E}" dt="2023-10-24T08:36:00.172" v="685" actId="20577"/>
        <pc:sldMkLst>
          <pc:docMk/>
          <pc:sldMk cId="1901396259" sldId="304"/>
        </pc:sldMkLst>
        <pc:spChg chg="mod">
          <ac:chgData name="Hannah Riordan" userId="S::hannah.riordan@det.nsw.edu.au::2705dd74-5708-4bb4-be63-c8f00774f6d3" providerId="AD" clId="Web-{013249B2-A23B-AA42-E8B4-62887F35095E}" dt="2023-10-24T08:35:25.374" v="657" actId="20577"/>
          <ac:spMkLst>
            <pc:docMk/>
            <pc:sldMk cId="1901396259" sldId="304"/>
            <ac:spMk id="2" creationId="{6C957111-8917-8C04-B838-9477897E8C85}"/>
          </ac:spMkLst>
        </pc:spChg>
        <pc:spChg chg="mod">
          <ac:chgData name="Hannah Riordan" userId="S::hannah.riordan@det.nsw.edu.au::2705dd74-5708-4bb4-be63-c8f00774f6d3" providerId="AD" clId="Web-{013249B2-A23B-AA42-E8B4-62887F35095E}" dt="2023-10-24T08:36:00.172" v="685" actId="20577"/>
          <ac:spMkLst>
            <pc:docMk/>
            <pc:sldMk cId="1901396259" sldId="304"/>
            <ac:spMk id="4" creationId="{3DC35215-4D72-932B-D02C-2B1293DBD570}"/>
          </ac:spMkLst>
        </pc:spChg>
      </pc:sldChg>
      <pc:sldChg chg="modSp add modNotes">
        <pc:chgData name="Hannah Riordan" userId="S::hannah.riordan@det.nsw.edu.au::2705dd74-5708-4bb4-be63-c8f00774f6d3" providerId="AD" clId="Web-{013249B2-A23B-AA42-E8B4-62887F35095E}" dt="2023-10-24T09:22:59.444" v="776"/>
        <pc:sldMkLst>
          <pc:docMk/>
          <pc:sldMk cId="786828115" sldId="305"/>
        </pc:sldMkLst>
        <pc:spChg chg="mod">
          <ac:chgData name="Hannah Riordan" userId="S::hannah.riordan@det.nsw.edu.au::2705dd74-5708-4bb4-be63-c8f00774f6d3" providerId="AD" clId="Web-{013249B2-A23B-AA42-E8B4-62887F35095E}" dt="2023-10-24T09:09:43.025" v="770" actId="20577"/>
          <ac:spMkLst>
            <pc:docMk/>
            <pc:sldMk cId="786828115" sldId="305"/>
            <ac:spMk id="2" creationId="{5096110A-7363-08BB-EB4E-FB775D8A6E5D}"/>
          </ac:spMkLst>
        </pc:spChg>
        <pc:spChg chg="mod">
          <ac:chgData name="Hannah Riordan" userId="S::hannah.riordan@det.nsw.edu.au::2705dd74-5708-4bb4-be63-c8f00774f6d3" providerId="AD" clId="Web-{013249B2-A23B-AA42-E8B4-62887F35095E}" dt="2023-10-24T09:09:48.369" v="775" actId="20577"/>
          <ac:spMkLst>
            <pc:docMk/>
            <pc:sldMk cId="786828115" sldId="305"/>
            <ac:spMk id="4" creationId="{E3C64EB6-2820-B95D-2A1D-42EA7C56F7EE}"/>
          </ac:spMkLst>
        </pc:spChg>
      </pc:sldChg>
      <pc:sldChg chg="add del replId">
        <pc:chgData name="Hannah Riordan" userId="S::hannah.riordan@det.nsw.edu.au::2705dd74-5708-4bb4-be63-c8f00774f6d3" providerId="AD" clId="Web-{013249B2-A23B-AA42-E8B4-62887F35095E}" dt="2023-10-24T09:09:24.524" v="767"/>
        <pc:sldMkLst>
          <pc:docMk/>
          <pc:sldMk cId="3615508535" sldId="305"/>
        </pc:sldMkLst>
      </pc:sldChg>
    </pc:docChg>
  </pc:docChgLst>
  <pc:docChgLst>
    <pc:chgData name="Hannah Riordan" userId="S::hannah.riordan@det.nsw.edu.au::2705dd74-5708-4bb4-be63-c8f00774f6d3" providerId="AD" clId="Web-{31630D7E-0B7C-8311-9A53-8E7377916BE7}"/>
    <pc:docChg chg="addSld delSld modSld">
      <pc:chgData name="Hannah Riordan" userId="S::hannah.riordan@det.nsw.edu.au::2705dd74-5708-4bb4-be63-c8f00774f6d3" providerId="AD" clId="Web-{31630D7E-0B7C-8311-9A53-8E7377916BE7}" dt="2023-06-22T06:20:32.985" v="364" actId="1076"/>
      <pc:docMkLst>
        <pc:docMk/>
      </pc:docMkLst>
      <pc:sldChg chg="modSp">
        <pc:chgData name="Hannah Riordan" userId="S::hannah.riordan@det.nsw.edu.au::2705dd74-5708-4bb4-be63-c8f00774f6d3" providerId="AD" clId="Web-{31630D7E-0B7C-8311-9A53-8E7377916BE7}" dt="2023-06-22T05:11:06.191" v="204" actId="20577"/>
        <pc:sldMkLst>
          <pc:docMk/>
          <pc:sldMk cId="109857222" sldId="256"/>
        </pc:sldMkLst>
        <pc:spChg chg="mod">
          <ac:chgData name="Hannah Riordan" userId="S::hannah.riordan@det.nsw.edu.au::2705dd74-5708-4bb4-be63-c8f00774f6d3" providerId="AD" clId="Web-{31630D7E-0B7C-8311-9A53-8E7377916BE7}" dt="2023-06-22T05:11:06.191" v="204" actId="20577"/>
          <ac:spMkLst>
            <pc:docMk/>
            <pc:sldMk cId="109857222" sldId="256"/>
            <ac:spMk id="2" creationId="{00000000-0000-0000-0000-000000000000}"/>
          </ac:spMkLst>
        </pc:spChg>
        <pc:spChg chg="mod">
          <ac:chgData name="Hannah Riordan" userId="S::hannah.riordan@det.nsw.edu.au::2705dd74-5708-4bb4-be63-c8f00774f6d3" providerId="AD" clId="Web-{31630D7E-0B7C-8311-9A53-8E7377916BE7}" dt="2023-06-22T05:00:37.357" v="19" actId="20577"/>
          <ac:spMkLst>
            <pc:docMk/>
            <pc:sldMk cId="109857222" sldId="256"/>
            <ac:spMk id="3" creationId="{00000000-0000-0000-0000-000000000000}"/>
          </ac:spMkLst>
        </pc:spChg>
      </pc:sldChg>
      <pc:sldChg chg="modSp">
        <pc:chgData name="Hannah Riordan" userId="S::hannah.riordan@det.nsw.edu.au::2705dd74-5708-4bb4-be63-c8f00774f6d3" providerId="AD" clId="Web-{31630D7E-0B7C-8311-9A53-8E7377916BE7}" dt="2023-06-22T05:11:13.566" v="205" actId="20577"/>
        <pc:sldMkLst>
          <pc:docMk/>
          <pc:sldMk cId="2696275401" sldId="257"/>
        </pc:sldMkLst>
        <pc:spChg chg="mod">
          <ac:chgData name="Hannah Riordan" userId="S::hannah.riordan@det.nsw.edu.au::2705dd74-5708-4bb4-be63-c8f00774f6d3" providerId="AD" clId="Web-{31630D7E-0B7C-8311-9A53-8E7377916BE7}" dt="2023-06-22T05:11:13.566" v="205" actId="20577"/>
          <ac:spMkLst>
            <pc:docMk/>
            <pc:sldMk cId="2696275401" sldId="257"/>
            <ac:spMk id="2" creationId="{6C957111-8917-8C04-B838-9477897E8C85}"/>
          </ac:spMkLst>
        </pc:spChg>
        <pc:spChg chg="mod">
          <ac:chgData name="Hannah Riordan" userId="S::hannah.riordan@det.nsw.edu.au::2705dd74-5708-4bb4-be63-c8f00774f6d3" providerId="AD" clId="Web-{31630D7E-0B7C-8311-9A53-8E7377916BE7}" dt="2023-06-22T05:07:08.177" v="108" actId="20577"/>
          <ac:spMkLst>
            <pc:docMk/>
            <pc:sldMk cId="2696275401" sldId="257"/>
            <ac:spMk id="34" creationId="{F2C0C6D2-C0BD-ACCF-DA7D-B96B6636156C}"/>
          </ac:spMkLst>
        </pc:spChg>
      </pc:sldChg>
      <pc:sldChg chg="addSp delSp modSp new del mod setBg">
        <pc:chgData name="Hannah Riordan" userId="S::hannah.riordan@det.nsw.edu.au::2705dd74-5708-4bb4-be63-c8f00774f6d3" providerId="AD" clId="Web-{31630D7E-0B7C-8311-9A53-8E7377916BE7}" dt="2023-06-22T06:02:07.159" v="318"/>
        <pc:sldMkLst>
          <pc:docMk/>
          <pc:sldMk cId="3306597190" sldId="258"/>
        </pc:sldMkLst>
        <pc:spChg chg="del mod">
          <ac:chgData name="Hannah Riordan" userId="S::hannah.riordan@det.nsw.edu.au::2705dd74-5708-4bb4-be63-c8f00774f6d3" providerId="AD" clId="Web-{31630D7E-0B7C-8311-9A53-8E7377916BE7}" dt="2023-06-22T05:52:26.635" v="209"/>
          <ac:spMkLst>
            <pc:docMk/>
            <pc:sldMk cId="3306597190" sldId="258"/>
            <ac:spMk id="2" creationId="{FB30633A-9E6B-9CCF-0E22-B65D2BA7085A}"/>
          </ac:spMkLst>
        </pc:spChg>
        <pc:spChg chg="del mod">
          <ac:chgData name="Hannah Riordan" userId="S::hannah.riordan@det.nsw.edu.au::2705dd74-5708-4bb4-be63-c8f00774f6d3" providerId="AD" clId="Web-{31630D7E-0B7C-8311-9A53-8E7377916BE7}" dt="2023-06-22T05:52:28.088" v="210"/>
          <ac:spMkLst>
            <pc:docMk/>
            <pc:sldMk cId="3306597190" sldId="258"/>
            <ac:spMk id="3" creationId="{32D7F9A8-2401-AC9C-56BB-A5E6BECB1FA2}"/>
          </ac:spMkLst>
        </pc:spChg>
        <pc:spChg chg="add del mod">
          <ac:chgData name="Hannah Riordan" userId="S::hannah.riordan@det.nsw.edu.au::2705dd74-5708-4bb4-be63-c8f00774f6d3" providerId="AD" clId="Web-{31630D7E-0B7C-8311-9A53-8E7377916BE7}" dt="2023-06-22T05:52:29.447" v="211"/>
          <ac:spMkLst>
            <pc:docMk/>
            <pc:sldMk cId="3306597190" sldId="258"/>
            <ac:spMk id="5" creationId="{09F8AA0D-AD75-0732-54DC-DBDE45D81676}"/>
          </ac:spMkLst>
        </pc:spChg>
        <pc:spChg chg="add del mod">
          <ac:chgData name="Hannah Riordan" userId="S::hannah.riordan@det.nsw.edu.au::2705dd74-5708-4bb4-be63-c8f00774f6d3" providerId="AD" clId="Web-{31630D7E-0B7C-8311-9A53-8E7377916BE7}" dt="2023-06-22T05:52:30.416" v="212"/>
          <ac:spMkLst>
            <pc:docMk/>
            <pc:sldMk cId="3306597190" sldId="258"/>
            <ac:spMk id="7" creationId="{8489EAFB-C756-C762-0EB0-80098E284EBD}"/>
          </ac:spMkLst>
        </pc:spChg>
        <pc:spChg chg="add">
          <ac:chgData name="Hannah Riordan" userId="S::hannah.riordan@det.nsw.edu.au::2705dd74-5708-4bb4-be63-c8f00774f6d3" providerId="AD" clId="Web-{31630D7E-0B7C-8311-9A53-8E7377916BE7}" dt="2023-06-22T05:56:12.510" v="239"/>
          <ac:spMkLst>
            <pc:docMk/>
            <pc:sldMk cId="3306597190" sldId="258"/>
            <ac:spMk id="14" creationId="{2D2B266D-3625-4584-A5C3-7D3F672CFF30}"/>
          </ac:spMkLst>
        </pc:spChg>
        <pc:spChg chg="add">
          <ac:chgData name="Hannah Riordan" userId="S::hannah.riordan@det.nsw.edu.au::2705dd74-5708-4bb4-be63-c8f00774f6d3" providerId="AD" clId="Web-{31630D7E-0B7C-8311-9A53-8E7377916BE7}" dt="2023-06-22T05:56:12.510" v="239"/>
          <ac:spMkLst>
            <pc:docMk/>
            <pc:sldMk cId="3306597190" sldId="258"/>
            <ac:spMk id="16" creationId="{C463B99A-73EE-4FBB-B7C4-F9F9BCC25C65}"/>
          </ac:spMkLst>
        </pc:spChg>
        <pc:spChg chg="add">
          <ac:chgData name="Hannah Riordan" userId="S::hannah.riordan@det.nsw.edu.au::2705dd74-5708-4bb4-be63-c8f00774f6d3" providerId="AD" clId="Web-{31630D7E-0B7C-8311-9A53-8E7377916BE7}" dt="2023-06-22T05:56:12.510" v="239"/>
          <ac:spMkLst>
            <pc:docMk/>
            <pc:sldMk cId="3306597190" sldId="258"/>
            <ac:spMk id="18" creationId="{A5D2A5D1-BA0D-47D3-B051-DA7743C46E28}"/>
          </ac:spMkLst>
        </pc:spChg>
        <pc:picChg chg="add del mod">
          <ac:chgData name="Hannah Riordan" userId="S::hannah.riordan@det.nsw.edu.au::2705dd74-5708-4bb4-be63-c8f00774f6d3" providerId="AD" clId="Web-{31630D7E-0B7C-8311-9A53-8E7377916BE7}" dt="2023-06-22T05:52:43.479" v="216"/>
          <ac:picMkLst>
            <pc:docMk/>
            <pc:sldMk cId="3306597190" sldId="258"/>
            <ac:picMk id="8" creationId="{D5FBAEC2-ADAC-26D8-6113-DC50B08CDF51}"/>
          </ac:picMkLst>
        </pc:picChg>
        <pc:picChg chg="add del mod">
          <ac:chgData name="Hannah Riordan" userId="S::hannah.riordan@det.nsw.edu.au::2705dd74-5708-4bb4-be63-c8f00774f6d3" providerId="AD" clId="Web-{31630D7E-0B7C-8311-9A53-8E7377916BE7}" dt="2023-06-22T05:57:35.375" v="285"/>
          <ac:picMkLst>
            <pc:docMk/>
            <pc:sldMk cId="3306597190" sldId="258"/>
            <ac:picMk id="9" creationId="{BF34A126-432B-FA6D-9CE6-42EB918CB0EB}"/>
          </ac:picMkLst>
        </pc:picChg>
      </pc:sldChg>
      <pc:sldChg chg="addSp delSp modSp add replId">
        <pc:chgData name="Hannah Riordan" userId="S::hannah.riordan@det.nsw.edu.au::2705dd74-5708-4bb4-be63-c8f00774f6d3" providerId="AD" clId="Web-{31630D7E-0B7C-8311-9A53-8E7377916BE7}" dt="2023-06-22T06:02:24.113" v="333" actId="20577"/>
        <pc:sldMkLst>
          <pc:docMk/>
          <pc:sldMk cId="4289058815" sldId="259"/>
        </pc:sldMkLst>
        <pc:spChg chg="mod">
          <ac:chgData name="Hannah Riordan" userId="S::hannah.riordan@det.nsw.edu.au::2705dd74-5708-4bb4-be63-c8f00774f6d3" providerId="AD" clId="Web-{31630D7E-0B7C-8311-9A53-8E7377916BE7}" dt="2023-06-22T06:02:24.113" v="333" actId="20577"/>
          <ac:spMkLst>
            <pc:docMk/>
            <pc:sldMk cId="4289058815" sldId="259"/>
            <ac:spMk id="2" creationId="{6C957111-8917-8C04-B838-9477897E8C85}"/>
          </ac:spMkLst>
        </pc:spChg>
        <pc:spChg chg="del">
          <ac:chgData name="Hannah Riordan" userId="S::hannah.riordan@det.nsw.edu.au::2705dd74-5708-4bb4-be63-c8f00774f6d3" providerId="AD" clId="Web-{31630D7E-0B7C-8311-9A53-8E7377916BE7}" dt="2023-06-22T05:08:26.275" v="154"/>
          <ac:spMkLst>
            <pc:docMk/>
            <pc:sldMk cId="4289058815" sldId="259"/>
            <ac:spMk id="32" creationId="{F837543A-6020-4505-A233-C9DB4BF74011}"/>
          </ac:spMkLst>
        </pc:spChg>
        <pc:spChg chg="del">
          <ac:chgData name="Hannah Riordan" userId="S::hannah.riordan@det.nsw.edu.au::2705dd74-5708-4bb4-be63-c8f00774f6d3" providerId="AD" clId="Web-{31630D7E-0B7C-8311-9A53-8E7377916BE7}" dt="2023-06-22T05:08:26.275" v="154"/>
          <ac:spMkLst>
            <pc:docMk/>
            <pc:sldMk cId="4289058815" sldId="259"/>
            <ac:spMk id="33" creationId="{35B16301-FB18-48BA-A6DD-C37CAF6F9A18}"/>
          </ac:spMkLst>
        </pc:spChg>
        <pc:spChg chg="mod">
          <ac:chgData name="Hannah Riordan" userId="S::hannah.riordan@det.nsw.edu.au::2705dd74-5708-4bb4-be63-c8f00774f6d3" providerId="AD" clId="Web-{31630D7E-0B7C-8311-9A53-8E7377916BE7}" dt="2023-06-22T05:10:39.908" v="202" actId="20577"/>
          <ac:spMkLst>
            <pc:docMk/>
            <pc:sldMk cId="4289058815" sldId="259"/>
            <ac:spMk id="34" creationId="{F2C0C6D2-C0BD-ACCF-DA7D-B96B6636156C}"/>
          </ac:spMkLst>
        </pc:spChg>
        <pc:spChg chg="del">
          <ac:chgData name="Hannah Riordan" userId="S::hannah.riordan@det.nsw.edu.au::2705dd74-5708-4bb4-be63-c8f00774f6d3" providerId="AD" clId="Web-{31630D7E-0B7C-8311-9A53-8E7377916BE7}" dt="2023-06-22T05:08:26.275" v="154"/>
          <ac:spMkLst>
            <pc:docMk/>
            <pc:sldMk cId="4289058815" sldId="259"/>
            <ac:spMk id="35" creationId="{C3C0D90E-074A-4F52-9B11-B52BEF4BCBE5}"/>
          </ac:spMkLst>
        </pc:spChg>
        <pc:spChg chg="del">
          <ac:chgData name="Hannah Riordan" userId="S::hannah.riordan@det.nsw.edu.au::2705dd74-5708-4bb4-be63-c8f00774f6d3" providerId="AD" clId="Web-{31630D7E-0B7C-8311-9A53-8E7377916BE7}" dt="2023-06-22T05:08:26.275" v="154"/>
          <ac:spMkLst>
            <pc:docMk/>
            <pc:sldMk cId="4289058815" sldId="259"/>
            <ac:spMk id="36" creationId="{CABBD4C1-E6F8-46F6-8152-A8A97490BF4D}"/>
          </ac:spMkLst>
        </pc:spChg>
        <pc:spChg chg="del">
          <ac:chgData name="Hannah Riordan" userId="S::hannah.riordan@det.nsw.edu.au::2705dd74-5708-4bb4-be63-c8f00774f6d3" providerId="AD" clId="Web-{31630D7E-0B7C-8311-9A53-8E7377916BE7}" dt="2023-06-22T05:08:26.275" v="154"/>
          <ac:spMkLst>
            <pc:docMk/>
            <pc:sldMk cId="4289058815" sldId="259"/>
            <ac:spMk id="37" creationId="{83BA5EF5-1FE9-4BF9-83BB-269BCDDF6156}"/>
          </ac:spMkLst>
        </pc:spChg>
        <pc:spChg chg="del">
          <ac:chgData name="Hannah Riordan" userId="S::hannah.riordan@det.nsw.edu.au::2705dd74-5708-4bb4-be63-c8f00774f6d3" providerId="AD" clId="Web-{31630D7E-0B7C-8311-9A53-8E7377916BE7}" dt="2023-06-22T05:08:26.275" v="154"/>
          <ac:spMkLst>
            <pc:docMk/>
            <pc:sldMk cId="4289058815" sldId="259"/>
            <ac:spMk id="39" creationId="{88853921-7BC9-4BDE-ACAB-133C683C82D6}"/>
          </ac:spMkLst>
        </pc:spChg>
        <pc:spChg chg="del">
          <ac:chgData name="Hannah Riordan" userId="S::hannah.riordan@det.nsw.edu.au::2705dd74-5708-4bb4-be63-c8f00774f6d3" providerId="AD" clId="Web-{31630D7E-0B7C-8311-9A53-8E7377916BE7}" dt="2023-06-22T05:08:26.275" v="154"/>
          <ac:spMkLst>
            <pc:docMk/>
            <pc:sldMk cId="4289058815" sldId="259"/>
            <ac:spMk id="40" creationId="{09192968-3AE7-4470-A61C-97294BB92731}"/>
          </ac:spMkLst>
        </pc:spChg>
        <pc:spChg chg="del">
          <ac:chgData name="Hannah Riordan" userId="S::hannah.riordan@det.nsw.edu.au::2705dd74-5708-4bb4-be63-c8f00774f6d3" providerId="AD" clId="Web-{31630D7E-0B7C-8311-9A53-8E7377916BE7}" dt="2023-06-22T05:08:26.275" v="154"/>
          <ac:spMkLst>
            <pc:docMk/>
            <pc:sldMk cId="4289058815" sldId="259"/>
            <ac:spMk id="41" creationId="{3AB72E55-43E4-4356-BFE8-E2102CB0B505}"/>
          </ac:spMkLst>
        </pc:spChg>
        <pc:spChg chg="add">
          <ac:chgData name="Hannah Riordan" userId="S::hannah.riordan@det.nsw.edu.au::2705dd74-5708-4bb4-be63-c8f00774f6d3" providerId="AD" clId="Web-{31630D7E-0B7C-8311-9A53-8E7377916BE7}" dt="2023-06-22T05:08:26.275" v="154"/>
          <ac:spMkLst>
            <pc:docMk/>
            <pc:sldMk cId="4289058815" sldId="259"/>
            <ac:spMk id="46" creationId="{907EF6B7-1338-4443-8C46-6A318D952DFD}"/>
          </ac:spMkLst>
        </pc:spChg>
        <pc:spChg chg="add">
          <ac:chgData name="Hannah Riordan" userId="S::hannah.riordan@det.nsw.edu.au::2705dd74-5708-4bb4-be63-c8f00774f6d3" providerId="AD" clId="Web-{31630D7E-0B7C-8311-9A53-8E7377916BE7}" dt="2023-06-22T05:08:26.275" v="154"/>
          <ac:spMkLst>
            <pc:docMk/>
            <pc:sldMk cId="4289058815" sldId="259"/>
            <ac:spMk id="48" creationId="{DAAE4CDD-124C-4DCF-9584-B6033B545DD5}"/>
          </ac:spMkLst>
        </pc:spChg>
        <pc:spChg chg="add">
          <ac:chgData name="Hannah Riordan" userId="S::hannah.riordan@det.nsw.edu.au::2705dd74-5708-4bb4-be63-c8f00774f6d3" providerId="AD" clId="Web-{31630D7E-0B7C-8311-9A53-8E7377916BE7}" dt="2023-06-22T05:08:26.275" v="154"/>
          <ac:spMkLst>
            <pc:docMk/>
            <pc:sldMk cId="4289058815" sldId="259"/>
            <ac:spMk id="50" creationId="{081E4A58-353D-44AE-B2FC-2A74E2E400F7}"/>
          </ac:spMkLst>
        </pc:spChg>
        <pc:cxnChg chg="del">
          <ac:chgData name="Hannah Riordan" userId="S::hannah.riordan@det.nsw.edu.au::2705dd74-5708-4bb4-be63-c8f00774f6d3" providerId="AD" clId="Web-{31630D7E-0B7C-8311-9A53-8E7377916BE7}" dt="2023-06-22T05:08:26.275" v="154"/>
          <ac:cxnSpMkLst>
            <pc:docMk/>
            <pc:sldMk cId="4289058815" sldId="259"/>
            <ac:cxnSpMk id="38" creationId="{4B3BCACB-5880-460B-9606-8C433A9AF99D}"/>
          </ac:cxnSpMkLst>
        </pc:cxnChg>
      </pc:sldChg>
      <pc:sldChg chg="addSp delSp modSp new mod setBg">
        <pc:chgData name="Hannah Riordan" userId="S::hannah.riordan@det.nsw.edu.au::2705dd74-5708-4bb4-be63-c8f00774f6d3" providerId="AD" clId="Web-{31630D7E-0B7C-8311-9A53-8E7377916BE7}" dt="2023-06-22T06:20:32.985" v="364" actId="1076"/>
        <pc:sldMkLst>
          <pc:docMk/>
          <pc:sldMk cId="3449758956" sldId="260"/>
        </pc:sldMkLst>
        <pc:spChg chg="mod">
          <ac:chgData name="Hannah Riordan" userId="S::hannah.riordan@det.nsw.edu.au::2705dd74-5708-4bb4-be63-c8f00774f6d3" providerId="AD" clId="Web-{31630D7E-0B7C-8311-9A53-8E7377916BE7}" dt="2023-06-22T06:02:36.567" v="335" actId="20577"/>
          <ac:spMkLst>
            <pc:docMk/>
            <pc:sldMk cId="3449758956" sldId="260"/>
            <ac:spMk id="2" creationId="{5096110A-7363-08BB-EB4E-FB775D8A6E5D}"/>
          </ac:spMkLst>
        </pc:spChg>
        <pc:spChg chg="del mod">
          <ac:chgData name="Hannah Riordan" userId="S::hannah.riordan@det.nsw.edu.au::2705dd74-5708-4bb4-be63-c8f00774f6d3" providerId="AD" clId="Web-{31630D7E-0B7C-8311-9A53-8E7377916BE7}" dt="2023-06-22T06:16:41.344" v="336"/>
          <ac:spMkLst>
            <pc:docMk/>
            <pc:sldMk cId="3449758956" sldId="260"/>
            <ac:spMk id="3" creationId="{076E0222-7BE5-79BD-13E7-9F9DCF935EF1}"/>
          </ac:spMkLst>
        </pc:spChg>
        <pc:spChg chg="add">
          <ac:chgData name="Hannah Riordan" userId="S::hannah.riordan@det.nsw.edu.au::2705dd74-5708-4bb4-be63-c8f00774f6d3" providerId="AD" clId="Web-{31630D7E-0B7C-8311-9A53-8E7377916BE7}" dt="2023-06-22T06:02:10.597" v="319"/>
          <ac:spMkLst>
            <pc:docMk/>
            <pc:sldMk cId="3449758956" sldId="260"/>
            <ac:spMk id="8" creationId="{C2554CA6-288E-4202-BC52-2E5A8F0C0AED}"/>
          </ac:spMkLst>
        </pc:spChg>
        <pc:spChg chg="add">
          <ac:chgData name="Hannah Riordan" userId="S::hannah.riordan@det.nsw.edu.au::2705dd74-5708-4bb4-be63-c8f00774f6d3" providerId="AD" clId="Web-{31630D7E-0B7C-8311-9A53-8E7377916BE7}" dt="2023-06-22T06:02:10.597" v="319"/>
          <ac:spMkLst>
            <pc:docMk/>
            <pc:sldMk cId="3449758956" sldId="260"/>
            <ac:spMk id="10" creationId="{B10BB131-AC8E-4A8E-A5D1-36260F720C3B}"/>
          </ac:spMkLst>
        </pc:spChg>
        <pc:spChg chg="add">
          <ac:chgData name="Hannah Riordan" userId="S::hannah.riordan@det.nsw.edu.au::2705dd74-5708-4bb4-be63-c8f00774f6d3" providerId="AD" clId="Web-{31630D7E-0B7C-8311-9A53-8E7377916BE7}" dt="2023-06-22T06:02:10.597" v="319"/>
          <ac:spMkLst>
            <pc:docMk/>
            <pc:sldMk cId="3449758956" sldId="260"/>
            <ac:spMk id="12" creationId="{5B7778FC-632E-4DCA-A7CB-0D7731CCF970}"/>
          </ac:spMkLst>
        </pc:spChg>
        <pc:spChg chg="add">
          <ac:chgData name="Hannah Riordan" userId="S::hannah.riordan@det.nsw.edu.au::2705dd74-5708-4bb4-be63-c8f00774f6d3" providerId="AD" clId="Web-{31630D7E-0B7C-8311-9A53-8E7377916BE7}" dt="2023-06-22T06:02:10.597" v="319"/>
          <ac:spMkLst>
            <pc:docMk/>
            <pc:sldMk cId="3449758956" sldId="260"/>
            <ac:spMk id="14" creationId="{FA23A907-97FB-4A8F-880A-DD77401C4296}"/>
          </ac:spMkLst>
        </pc:spChg>
        <pc:picChg chg="add mod ord">
          <ac:chgData name="Hannah Riordan" userId="S::hannah.riordan@det.nsw.edu.au::2705dd74-5708-4bb4-be63-c8f00774f6d3" providerId="AD" clId="Web-{31630D7E-0B7C-8311-9A53-8E7377916BE7}" dt="2023-06-22T06:16:43.970" v="338" actId="1076"/>
          <ac:picMkLst>
            <pc:docMk/>
            <pc:sldMk cId="3449758956" sldId="260"/>
            <ac:picMk id="4" creationId="{65890BDA-0B85-C00B-BF51-E6D8BCD677CC}"/>
          </ac:picMkLst>
        </pc:picChg>
        <pc:picChg chg="add del mod">
          <ac:chgData name="Hannah Riordan" userId="S::hannah.riordan@det.nsw.edu.au::2705dd74-5708-4bb4-be63-c8f00774f6d3" providerId="AD" clId="Web-{31630D7E-0B7C-8311-9A53-8E7377916BE7}" dt="2023-06-22T06:20:11.765" v="356"/>
          <ac:picMkLst>
            <pc:docMk/>
            <pc:sldMk cId="3449758956" sldId="260"/>
            <ac:picMk id="5" creationId="{1FFBFD30-97B6-7ED0-A029-5B0D227A7733}"/>
          </ac:picMkLst>
        </pc:picChg>
        <pc:picChg chg="add mod ord modCrop">
          <ac:chgData name="Hannah Riordan" userId="S::hannah.riordan@det.nsw.edu.au::2705dd74-5708-4bb4-be63-c8f00774f6d3" providerId="AD" clId="Web-{31630D7E-0B7C-8311-9A53-8E7377916BE7}" dt="2023-06-22T06:20:32.985" v="364" actId="1076"/>
          <ac:picMkLst>
            <pc:docMk/>
            <pc:sldMk cId="3449758956" sldId="260"/>
            <ac:picMk id="6" creationId="{B1FC1637-AC37-CBDE-D985-A2F3A752AF01}"/>
          </ac:picMkLst>
        </pc:picChg>
      </pc:sldChg>
      <pc:sldChg chg="addSp delSp modSp add replId">
        <pc:chgData name="Hannah Riordan" userId="S::hannah.riordan@det.nsw.edu.au::2705dd74-5708-4bb4-be63-c8f00774f6d3" providerId="AD" clId="Web-{31630D7E-0B7C-8311-9A53-8E7377916BE7}" dt="2023-06-22T06:17:24.910" v="352" actId="20577"/>
        <pc:sldMkLst>
          <pc:docMk/>
          <pc:sldMk cId="4067806479" sldId="261"/>
        </pc:sldMkLst>
        <pc:spChg chg="mod">
          <ac:chgData name="Hannah Riordan" userId="S::hannah.riordan@det.nsw.edu.au::2705dd74-5708-4bb4-be63-c8f00774f6d3" providerId="AD" clId="Web-{31630D7E-0B7C-8311-9A53-8E7377916BE7}" dt="2023-06-22T06:17:24.910" v="352" actId="20577"/>
          <ac:spMkLst>
            <pc:docMk/>
            <pc:sldMk cId="4067806479" sldId="261"/>
            <ac:spMk id="2" creationId="{6C957111-8917-8C04-B838-9477897E8C85}"/>
          </ac:spMkLst>
        </pc:spChg>
        <pc:spChg chg="mod">
          <ac:chgData name="Hannah Riordan" userId="S::hannah.riordan@det.nsw.edu.au::2705dd74-5708-4bb4-be63-c8f00774f6d3" providerId="AD" clId="Web-{31630D7E-0B7C-8311-9A53-8E7377916BE7}" dt="2023-06-22T05:57:29.515" v="284" actId="20577"/>
          <ac:spMkLst>
            <pc:docMk/>
            <pc:sldMk cId="4067806479" sldId="261"/>
            <ac:spMk id="34" creationId="{F2C0C6D2-C0BD-ACCF-DA7D-B96B6636156C}"/>
          </ac:spMkLst>
        </pc:spChg>
        <pc:spChg chg="add del">
          <ac:chgData name="Hannah Riordan" userId="S::hannah.riordan@det.nsw.edu.au::2705dd74-5708-4bb4-be63-c8f00774f6d3" providerId="AD" clId="Web-{31630D7E-0B7C-8311-9A53-8E7377916BE7}" dt="2023-06-22T05:56:47.371" v="243"/>
          <ac:spMkLst>
            <pc:docMk/>
            <pc:sldMk cId="4067806479" sldId="261"/>
            <ac:spMk id="46" creationId="{907EF6B7-1338-4443-8C46-6A318D952DFD}"/>
          </ac:spMkLst>
        </pc:spChg>
        <pc:spChg chg="add del">
          <ac:chgData name="Hannah Riordan" userId="S::hannah.riordan@det.nsw.edu.au::2705dd74-5708-4bb4-be63-c8f00774f6d3" providerId="AD" clId="Web-{31630D7E-0B7C-8311-9A53-8E7377916BE7}" dt="2023-06-22T05:56:47.371" v="243"/>
          <ac:spMkLst>
            <pc:docMk/>
            <pc:sldMk cId="4067806479" sldId="261"/>
            <ac:spMk id="48" creationId="{DAAE4CDD-124C-4DCF-9584-B6033B545DD5}"/>
          </ac:spMkLst>
        </pc:spChg>
        <pc:spChg chg="add del">
          <ac:chgData name="Hannah Riordan" userId="S::hannah.riordan@det.nsw.edu.au::2705dd74-5708-4bb4-be63-c8f00774f6d3" providerId="AD" clId="Web-{31630D7E-0B7C-8311-9A53-8E7377916BE7}" dt="2023-06-22T05:56:47.371" v="243"/>
          <ac:spMkLst>
            <pc:docMk/>
            <pc:sldMk cId="4067806479" sldId="261"/>
            <ac:spMk id="50" creationId="{081E4A58-353D-44AE-B2FC-2A74E2E400F7}"/>
          </ac:spMkLst>
        </pc:spChg>
        <pc:spChg chg="add del">
          <ac:chgData name="Hannah Riordan" userId="S::hannah.riordan@det.nsw.edu.au::2705dd74-5708-4bb4-be63-c8f00774f6d3" providerId="AD" clId="Web-{31630D7E-0B7C-8311-9A53-8E7377916BE7}" dt="2023-06-22T05:56:47.356" v="242"/>
          <ac:spMkLst>
            <pc:docMk/>
            <pc:sldMk cId="4067806479" sldId="261"/>
            <ac:spMk id="55" creationId="{907EF6B7-1338-4443-8C46-6A318D952DFD}"/>
          </ac:spMkLst>
        </pc:spChg>
        <pc:spChg chg="add del">
          <ac:chgData name="Hannah Riordan" userId="S::hannah.riordan@det.nsw.edu.au::2705dd74-5708-4bb4-be63-c8f00774f6d3" providerId="AD" clId="Web-{31630D7E-0B7C-8311-9A53-8E7377916BE7}" dt="2023-06-22T05:56:47.356" v="242"/>
          <ac:spMkLst>
            <pc:docMk/>
            <pc:sldMk cId="4067806479" sldId="261"/>
            <ac:spMk id="57" creationId="{DAAE4CDD-124C-4DCF-9584-B6033B545DD5}"/>
          </ac:spMkLst>
        </pc:spChg>
        <pc:spChg chg="add del">
          <ac:chgData name="Hannah Riordan" userId="S::hannah.riordan@det.nsw.edu.au::2705dd74-5708-4bb4-be63-c8f00774f6d3" providerId="AD" clId="Web-{31630D7E-0B7C-8311-9A53-8E7377916BE7}" dt="2023-06-22T05:56:47.356" v="242"/>
          <ac:spMkLst>
            <pc:docMk/>
            <pc:sldMk cId="4067806479" sldId="261"/>
            <ac:spMk id="59" creationId="{081E4A58-353D-44AE-B2FC-2A74E2E400F7}"/>
          </ac:spMkLst>
        </pc:spChg>
        <pc:spChg chg="add">
          <ac:chgData name="Hannah Riordan" userId="S::hannah.riordan@det.nsw.edu.au::2705dd74-5708-4bb4-be63-c8f00774f6d3" providerId="AD" clId="Web-{31630D7E-0B7C-8311-9A53-8E7377916BE7}" dt="2023-06-22T05:56:47.371" v="243"/>
          <ac:spMkLst>
            <pc:docMk/>
            <pc:sldMk cId="4067806479" sldId="261"/>
            <ac:spMk id="61" creationId="{1BB867FF-FC45-48F7-8104-F89BE54909F1}"/>
          </ac:spMkLst>
        </pc:spChg>
        <pc:spChg chg="add">
          <ac:chgData name="Hannah Riordan" userId="S::hannah.riordan@det.nsw.edu.au::2705dd74-5708-4bb4-be63-c8f00774f6d3" providerId="AD" clId="Web-{31630D7E-0B7C-8311-9A53-8E7377916BE7}" dt="2023-06-22T05:56:47.371" v="243"/>
          <ac:spMkLst>
            <pc:docMk/>
            <pc:sldMk cId="4067806479" sldId="261"/>
            <ac:spMk id="62" creationId="{8BB56887-D0D5-4F0C-9E19-7247EB83C8B7}"/>
          </ac:spMkLst>
        </pc:spChg>
        <pc:spChg chg="add">
          <ac:chgData name="Hannah Riordan" userId="S::hannah.riordan@det.nsw.edu.au::2705dd74-5708-4bb4-be63-c8f00774f6d3" providerId="AD" clId="Web-{31630D7E-0B7C-8311-9A53-8E7377916BE7}" dt="2023-06-22T05:56:47.371" v="243"/>
          <ac:spMkLst>
            <pc:docMk/>
            <pc:sldMk cId="4067806479" sldId="261"/>
            <ac:spMk id="63" creationId="{081E4A58-353D-44AE-B2FC-2A74E2E400F7}"/>
          </ac:spMkLst>
        </pc:spChg>
        <pc:picChg chg="add del mod">
          <ac:chgData name="Hannah Riordan" userId="S::hannah.riordan@det.nsw.edu.au::2705dd74-5708-4bb4-be63-c8f00774f6d3" providerId="AD" clId="Web-{31630D7E-0B7C-8311-9A53-8E7377916BE7}" dt="2023-06-22T05:58:21.784" v="293"/>
          <ac:picMkLst>
            <pc:docMk/>
            <pc:sldMk cId="4067806479" sldId="261"/>
            <ac:picMk id="3" creationId="{EF6F448C-6431-5914-E6BD-72D4C20BADFC}"/>
          </ac:picMkLst>
        </pc:picChg>
      </pc:sldChg>
    </pc:docChg>
  </pc:docChgLst>
  <pc:docChgLst>
    <pc:chgData name="Hannah Riordan" userId="S::hannah.riordan@det.nsw.edu.au::2705dd74-5708-4bb4-be63-c8f00774f6d3" providerId="AD" clId="Web-{AD5000DA-816D-C27A-D3C7-9C8D667B9C52}"/>
    <pc:docChg chg="addSld delSld modSld sldOrd">
      <pc:chgData name="Hannah Riordan" userId="S::hannah.riordan@det.nsw.edu.au::2705dd74-5708-4bb4-be63-c8f00774f6d3" providerId="AD" clId="Web-{AD5000DA-816D-C27A-D3C7-9C8D667B9C52}" dt="2023-06-29T06:29:52.587" v="380"/>
      <pc:docMkLst>
        <pc:docMk/>
      </pc:docMkLst>
      <pc:sldChg chg="modSp">
        <pc:chgData name="Hannah Riordan" userId="S::hannah.riordan@det.nsw.edu.au::2705dd74-5708-4bb4-be63-c8f00774f6d3" providerId="AD" clId="Web-{AD5000DA-816D-C27A-D3C7-9C8D667B9C52}" dt="2023-06-29T04:29:15.114" v="337" actId="20577"/>
        <pc:sldMkLst>
          <pc:docMk/>
          <pc:sldMk cId="2696275401" sldId="257"/>
        </pc:sldMkLst>
        <pc:spChg chg="mod">
          <ac:chgData name="Hannah Riordan" userId="S::hannah.riordan@det.nsw.edu.au::2705dd74-5708-4bb4-be63-c8f00774f6d3" providerId="AD" clId="Web-{AD5000DA-816D-C27A-D3C7-9C8D667B9C52}" dt="2023-06-29T04:29:15.114" v="337" actId="20577"/>
          <ac:spMkLst>
            <pc:docMk/>
            <pc:sldMk cId="2696275401" sldId="257"/>
            <ac:spMk id="34" creationId="{F2C0C6D2-C0BD-ACCF-DA7D-B96B6636156C}"/>
          </ac:spMkLst>
        </pc:spChg>
      </pc:sldChg>
      <pc:sldChg chg="modSp modNotes">
        <pc:chgData name="Hannah Riordan" userId="S::hannah.riordan@det.nsw.edu.au::2705dd74-5708-4bb4-be63-c8f00774f6d3" providerId="AD" clId="Web-{AD5000DA-816D-C27A-D3C7-9C8D667B9C52}" dt="2023-06-29T03:59:54.028" v="82"/>
        <pc:sldMkLst>
          <pc:docMk/>
          <pc:sldMk cId="4289058815" sldId="259"/>
        </pc:sldMkLst>
        <pc:spChg chg="mod">
          <ac:chgData name="Hannah Riordan" userId="S::hannah.riordan@det.nsw.edu.au::2705dd74-5708-4bb4-be63-c8f00774f6d3" providerId="AD" clId="Web-{AD5000DA-816D-C27A-D3C7-9C8D667B9C52}" dt="2023-06-29T03:37:23.732" v="51" actId="20577"/>
          <ac:spMkLst>
            <pc:docMk/>
            <pc:sldMk cId="4289058815" sldId="259"/>
            <ac:spMk id="34" creationId="{F2C0C6D2-C0BD-ACCF-DA7D-B96B6636156C}"/>
          </ac:spMkLst>
        </pc:spChg>
      </pc:sldChg>
      <pc:sldChg chg="addSp delSp modSp modNotes">
        <pc:chgData name="Hannah Riordan" userId="S::hannah.riordan@det.nsw.edu.au::2705dd74-5708-4bb4-be63-c8f00774f6d3" providerId="AD" clId="Web-{AD5000DA-816D-C27A-D3C7-9C8D667B9C52}" dt="2023-06-29T04:18:57.798" v="212"/>
        <pc:sldMkLst>
          <pc:docMk/>
          <pc:sldMk cId="3449758956" sldId="260"/>
        </pc:sldMkLst>
        <pc:spChg chg="add mod">
          <ac:chgData name="Hannah Riordan" userId="S::hannah.riordan@det.nsw.edu.au::2705dd74-5708-4bb4-be63-c8f00774f6d3" providerId="AD" clId="Web-{AD5000DA-816D-C27A-D3C7-9C8D667B9C52}" dt="2023-06-29T03:58:10.603" v="70" actId="1076"/>
          <ac:spMkLst>
            <pc:docMk/>
            <pc:sldMk cId="3449758956" sldId="260"/>
            <ac:spMk id="3" creationId="{F96B0934-69F2-DEB1-30F8-741F3B4B101D}"/>
          </ac:spMkLst>
        </pc:spChg>
        <pc:spChg chg="add del mod">
          <ac:chgData name="Hannah Riordan" userId="S::hannah.riordan@det.nsw.edu.au::2705dd74-5708-4bb4-be63-c8f00774f6d3" providerId="AD" clId="Web-{AD5000DA-816D-C27A-D3C7-9C8D667B9C52}" dt="2023-06-29T04:14:14.836" v="139"/>
          <ac:spMkLst>
            <pc:docMk/>
            <pc:sldMk cId="3449758956" sldId="260"/>
            <ac:spMk id="7" creationId="{757AD65A-C69F-B8E3-4A8A-8F250BE3A65A}"/>
          </ac:spMkLst>
        </pc:spChg>
        <pc:spChg chg="add">
          <ac:chgData name="Hannah Riordan" userId="S::hannah.riordan@det.nsw.edu.au::2705dd74-5708-4bb4-be63-c8f00774f6d3" providerId="AD" clId="Web-{AD5000DA-816D-C27A-D3C7-9C8D667B9C52}" dt="2023-06-29T04:14:27.024" v="142"/>
          <ac:spMkLst>
            <pc:docMk/>
            <pc:sldMk cId="3449758956" sldId="260"/>
            <ac:spMk id="13" creationId="{942EEC6E-BF4C-1BE5-1E96-A2889ECEF32D}"/>
          </ac:spMkLst>
        </pc:spChg>
        <pc:picChg chg="del">
          <ac:chgData name="Hannah Riordan" userId="S::hannah.riordan@det.nsw.edu.au::2705dd74-5708-4bb4-be63-c8f00774f6d3" providerId="AD" clId="Web-{AD5000DA-816D-C27A-D3C7-9C8D667B9C52}" dt="2023-06-29T04:14:09.070" v="138"/>
          <ac:picMkLst>
            <pc:docMk/>
            <pc:sldMk cId="3449758956" sldId="260"/>
            <ac:picMk id="4" creationId="{65890BDA-0B85-C00B-BF51-E6D8BCD677CC}"/>
          </ac:picMkLst>
        </pc:picChg>
        <pc:picChg chg="add mod ord">
          <ac:chgData name="Hannah Riordan" userId="S::hannah.riordan@det.nsw.edu.au::2705dd74-5708-4bb4-be63-c8f00774f6d3" providerId="AD" clId="Web-{AD5000DA-816D-C27A-D3C7-9C8D667B9C52}" dt="2023-06-29T04:14:22.883" v="141" actId="14100"/>
          <ac:picMkLst>
            <pc:docMk/>
            <pc:sldMk cId="3449758956" sldId="260"/>
            <ac:picMk id="9" creationId="{70A77C3A-8B96-C6D8-984E-B9003B4837D1}"/>
          </ac:picMkLst>
        </pc:picChg>
      </pc:sldChg>
      <pc:sldChg chg="addSp delSp modSp del ord">
        <pc:chgData name="Hannah Riordan" userId="S::hannah.riordan@det.nsw.edu.au::2705dd74-5708-4bb4-be63-c8f00774f6d3" providerId="AD" clId="Web-{AD5000DA-816D-C27A-D3C7-9C8D667B9C52}" dt="2023-06-29T03:37:06.357" v="45"/>
        <pc:sldMkLst>
          <pc:docMk/>
          <pc:sldMk cId="4067806479" sldId="261"/>
        </pc:sldMkLst>
        <pc:spChg chg="mod">
          <ac:chgData name="Hannah Riordan" userId="S::hannah.riordan@det.nsw.edu.au::2705dd74-5708-4bb4-be63-c8f00774f6d3" providerId="AD" clId="Web-{AD5000DA-816D-C27A-D3C7-9C8D667B9C52}" dt="2023-06-29T03:33:54.975" v="13" actId="14100"/>
          <ac:spMkLst>
            <pc:docMk/>
            <pc:sldMk cId="4067806479" sldId="261"/>
            <ac:spMk id="2" creationId="{6C957111-8917-8C04-B838-9477897E8C85}"/>
          </ac:spMkLst>
        </pc:spChg>
        <pc:spChg chg="mod">
          <ac:chgData name="Hannah Riordan" userId="S::hannah.riordan@det.nsw.edu.au::2705dd74-5708-4bb4-be63-c8f00774f6d3" providerId="AD" clId="Web-{AD5000DA-816D-C27A-D3C7-9C8D667B9C52}" dt="2023-06-29T03:33:47.834" v="12"/>
          <ac:spMkLst>
            <pc:docMk/>
            <pc:sldMk cId="4067806479" sldId="261"/>
            <ac:spMk id="34" creationId="{F2C0C6D2-C0BD-ACCF-DA7D-B96B6636156C}"/>
          </ac:spMkLst>
        </pc:spChg>
        <pc:spChg chg="del">
          <ac:chgData name="Hannah Riordan" userId="S::hannah.riordan@det.nsw.edu.au::2705dd74-5708-4bb4-be63-c8f00774f6d3" providerId="AD" clId="Web-{AD5000DA-816D-C27A-D3C7-9C8D667B9C52}" dt="2023-06-29T03:33:47.834" v="12"/>
          <ac:spMkLst>
            <pc:docMk/>
            <pc:sldMk cId="4067806479" sldId="261"/>
            <ac:spMk id="61" creationId="{1BB867FF-FC45-48F7-8104-F89BE54909F1}"/>
          </ac:spMkLst>
        </pc:spChg>
        <pc:spChg chg="del">
          <ac:chgData name="Hannah Riordan" userId="S::hannah.riordan@det.nsw.edu.au::2705dd74-5708-4bb4-be63-c8f00774f6d3" providerId="AD" clId="Web-{AD5000DA-816D-C27A-D3C7-9C8D667B9C52}" dt="2023-06-29T03:33:47.834" v="12"/>
          <ac:spMkLst>
            <pc:docMk/>
            <pc:sldMk cId="4067806479" sldId="261"/>
            <ac:spMk id="62" creationId="{8BB56887-D0D5-4F0C-9E19-7247EB83C8B7}"/>
          </ac:spMkLst>
        </pc:spChg>
        <pc:spChg chg="del">
          <ac:chgData name="Hannah Riordan" userId="S::hannah.riordan@det.nsw.edu.au::2705dd74-5708-4bb4-be63-c8f00774f6d3" providerId="AD" clId="Web-{AD5000DA-816D-C27A-D3C7-9C8D667B9C52}" dt="2023-06-29T03:33:47.834" v="12"/>
          <ac:spMkLst>
            <pc:docMk/>
            <pc:sldMk cId="4067806479" sldId="261"/>
            <ac:spMk id="63" creationId="{081E4A58-353D-44AE-B2FC-2A74E2E400F7}"/>
          </ac:spMkLst>
        </pc:spChg>
        <pc:spChg chg="add">
          <ac:chgData name="Hannah Riordan" userId="S::hannah.riordan@det.nsw.edu.au::2705dd74-5708-4bb4-be63-c8f00774f6d3" providerId="AD" clId="Web-{AD5000DA-816D-C27A-D3C7-9C8D667B9C52}" dt="2023-06-29T03:33:47.834" v="12"/>
          <ac:spMkLst>
            <pc:docMk/>
            <pc:sldMk cId="4067806479" sldId="261"/>
            <ac:spMk id="68" creationId="{E92FEB64-6EEA-4759-B4A4-BD2C1E660BA8}"/>
          </ac:spMkLst>
        </pc:spChg>
        <pc:spChg chg="add">
          <ac:chgData name="Hannah Riordan" userId="S::hannah.riordan@det.nsw.edu.au::2705dd74-5708-4bb4-be63-c8f00774f6d3" providerId="AD" clId="Web-{AD5000DA-816D-C27A-D3C7-9C8D667B9C52}" dt="2023-06-29T03:33:47.834" v="12"/>
          <ac:spMkLst>
            <pc:docMk/>
            <pc:sldMk cId="4067806479" sldId="261"/>
            <ac:spMk id="70" creationId="{B10BB131-AC8E-4A8E-A5D1-36260F720C3B}"/>
          </ac:spMkLst>
        </pc:spChg>
        <pc:spChg chg="add">
          <ac:chgData name="Hannah Riordan" userId="S::hannah.riordan@det.nsw.edu.au::2705dd74-5708-4bb4-be63-c8f00774f6d3" providerId="AD" clId="Web-{AD5000DA-816D-C27A-D3C7-9C8D667B9C52}" dt="2023-06-29T03:33:47.834" v="12"/>
          <ac:spMkLst>
            <pc:docMk/>
            <pc:sldMk cId="4067806479" sldId="261"/>
            <ac:spMk id="72" creationId="{14847E93-7DC1-4D4B-8829-B19AA7137C50}"/>
          </ac:spMkLst>
        </pc:spChg>
        <pc:spChg chg="add">
          <ac:chgData name="Hannah Riordan" userId="S::hannah.riordan@det.nsw.edu.au::2705dd74-5708-4bb4-be63-c8f00774f6d3" providerId="AD" clId="Web-{AD5000DA-816D-C27A-D3C7-9C8D667B9C52}" dt="2023-06-29T03:33:47.834" v="12"/>
          <ac:spMkLst>
            <pc:docMk/>
            <pc:sldMk cId="4067806479" sldId="261"/>
            <ac:spMk id="74" creationId="{5566D6E1-03A1-4D73-A4E0-35D74D568A04}"/>
          </ac:spMkLst>
        </pc:spChg>
        <pc:spChg chg="add">
          <ac:chgData name="Hannah Riordan" userId="S::hannah.riordan@det.nsw.edu.au::2705dd74-5708-4bb4-be63-c8f00774f6d3" providerId="AD" clId="Web-{AD5000DA-816D-C27A-D3C7-9C8D667B9C52}" dt="2023-06-29T03:33:47.834" v="12"/>
          <ac:spMkLst>
            <pc:docMk/>
            <pc:sldMk cId="4067806479" sldId="261"/>
            <ac:spMk id="76" creationId="{9F835A99-04AC-494A-A572-AFE8413CC938}"/>
          </ac:spMkLst>
        </pc:spChg>
        <pc:spChg chg="add">
          <ac:chgData name="Hannah Riordan" userId="S::hannah.riordan@det.nsw.edu.au::2705dd74-5708-4bb4-be63-c8f00774f6d3" providerId="AD" clId="Web-{AD5000DA-816D-C27A-D3C7-9C8D667B9C52}" dt="2023-06-29T03:33:47.834" v="12"/>
          <ac:spMkLst>
            <pc:docMk/>
            <pc:sldMk cId="4067806479" sldId="261"/>
            <ac:spMk id="78" creationId="{7B786209-1B0B-4CA9-9BDD-F7327066A84D}"/>
          </ac:spMkLst>
        </pc:spChg>
        <pc:spChg chg="add">
          <ac:chgData name="Hannah Riordan" userId="S::hannah.riordan@det.nsw.edu.au::2705dd74-5708-4bb4-be63-c8f00774f6d3" providerId="AD" clId="Web-{AD5000DA-816D-C27A-D3C7-9C8D667B9C52}" dt="2023-06-29T03:33:47.834" v="12"/>
          <ac:spMkLst>
            <pc:docMk/>
            <pc:sldMk cId="4067806479" sldId="261"/>
            <ac:spMk id="80" creationId="{2D2964BB-484D-45AE-AD66-D407D0629652}"/>
          </ac:spMkLst>
        </pc:spChg>
        <pc:spChg chg="add">
          <ac:chgData name="Hannah Riordan" userId="S::hannah.riordan@det.nsw.edu.au::2705dd74-5708-4bb4-be63-c8f00774f6d3" providerId="AD" clId="Web-{AD5000DA-816D-C27A-D3C7-9C8D667B9C52}" dt="2023-06-29T03:33:47.834" v="12"/>
          <ac:spMkLst>
            <pc:docMk/>
            <pc:sldMk cId="4067806479" sldId="261"/>
            <ac:spMk id="82" creationId="{6691AC69-A76E-4DAB-B565-468B6B87ACF3}"/>
          </ac:spMkLst>
        </pc:spChg>
      </pc:sldChg>
      <pc:sldChg chg="del">
        <pc:chgData name="Hannah Riordan" userId="S::hannah.riordan@det.nsw.edu.au::2705dd74-5708-4bb4-be63-c8f00774f6d3" providerId="AD" clId="Web-{AD5000DA-816D-C27A-D3C7-9C8D667B9C52}" dt="2023-06-29T06:26:10.546" v="358"/>
        <pc:sldMkLst>
          <pc:docMk/>
          <pc:sldMk cId="4287837046" sldId="262"/>
        </pc:sldMkLst>
      </pc:sldChg>
      <pc:sldChg chg="addSp delSp modSp modNotes">
        <pc:chgData name="Hannah Riordan" userId="S::hannah.riordan@det.nsw.edu.au::2705dd74-5708-4bb4-be63-c8f00774f6d3" providerId="AD" clId="Web-{AD5000DA-816D-C27A-D3C7-9C8D667B9C52}" dt="2023-06-29T04:18:55.220" v="210"/>
        <pc:sldMkLst>
          <pc:docMk/>
          <pc:sldMk cId="2059029763" sldId="263"/>
        </pc:sldMkLst>
        <pc:spChg chg="add">
          <ac:chgData name="Hannah Riordan" userId="S::hannah.riordan@det.nsw.edu.au::2705dd74-5708-4bb4-be63-c8f00774f6d3" providerId="AD" clId="Web-{AD5000DA-816D-C27A-D3C7-9C8D667B9C52}" dt="2023-06-29T03:58:23.431" v="71"/>
          <ac:spMkLst>
            <pc:docMk/>
            <pc:sldMk cId="2059029763" sldId="263"/>
            <ac:spMk id="4" creationId="{A7F9F171-7ED1-E357-8E00-B66FB8DF3266}"/>
          </ac:spMkLst>
        </pc:spChg>
        <pc:spChg chg="add del mod">
          <ac:chgData name="Hannah Riordan" userId="S::hannah.riordan@det.nsw.edu.au::2705dd74-5708-4bb4-be63-c8f00774f6d3" providerId="AD" clId="Web-{AD5000DA-816D-C27A-D3C7-9C8D667B9C52}" dt="2023-06-29T04:11:21.831" v="125"/>
          <ac:spMkLst>
            <pc:docMk/>
            <pc:sldMk cId="2059029763" sldId="263"/>
            <ac:spMk id="9" creationId="{3F8DF154-95DA-C57A-0BAA-BE07CBC97E2A}"/>
          </ac:spMkLst>
        </pc:spChg>
        <pc:spChg chg="add">
          <ac:chgData name="Hannah Riordan" userId="S::hannah.riordan@det.nsw.edu.au::2705dd74-5708-4bb4-be63-c8f00774f6d3" providerId="AD" clId="Web-{AD5000DA-816D-C27A-D3C7-9C8D667B9C52}" dt="2023-06-29T04:12:15.332" v="131"/>
          <ac:spMkLst>
            <pc:docMk/>
            <pc:sldMk cId="2059029763" sldId="263"/>
            <ac:spMk id="15" creationId="{58B6F46C-CD88-6089-3EEA-431D5F527D92}"/>
          </ac:spMkLst>
        </pc:spChg>
        <pc:picChg chg="del">
          <ac:chgData name="Hannah Riordan" userId="S::hannah.riordan@det.nsw.edu.au::2705dd74-5708-4bb4-be63-c8f00774f6d3" providerId="AD" clId="Web-{AD5000DA-816D-C27A-D3C7-9C8D667B9C52}" dt="2023-06-29T04:11:21.674" v="124"/>
          <ac:picMkLst>
            <pc:docMk/>
            <pc:sldMk cId="2059029763" sldId="263"/>
            <ac:picMk id="7" creationId="{8AF488B6-30C2-1F6B-3F9A-C6AC6F258777}"/>
          </ac:picMkLst>
        </pc:picChg>
        <pc:picChg chg="add mod ord">
          <ac:chgData name="Hannah Riordan" userId="S::hannah.riordan@det.nsw.edu.au::2705dd74-5708-4bb4-be63-c8f00774f6d3" providerId="AD" clId="Web-{AD5000DA-816D-C27A-D3C7-9C8D667B9C52}" dt="2023-06-29T04:11:45.863" v="127" actId="1076"/>
          <ac:picMkLst>
            <pc:docMk/>
            <pc:sldMk cId="2059029763" sldId="263"/>
            <ac:picMk id="11" creationId="{43676AF8-BFE9-8A76-AF99-A67BDAECBC27}"/>
          </ac:picMkLst>
        </pc:picChg>
      </pc:sldChg>
      <pc:sldChg chg="addSp delSp modSp modNotes">
        <pc:chgData name="Hannah Riordan" userId="S::hannah.riordan@det.nsw.edu.au::2705dd74-5708-4bb4-be63-c8f00774f6d3" providerId="AD" clId="Web-{AD5000DA-816D-C27A-D3C7-9C8D667B9C52}" dt="2023-06-29T04:19:38.690" v="244"/>
        <pc:sldMkLst>
          <pc:docMk/>
          <pc:sldMk cId="1386481135" sldId="264"/>
        </pc:sldMkLst>
        <pc:spChg chg="del">
          <ac:chgData name="Hannah Riordan" userId="S::hannah.riordan@det.nsw.edu.au::2705dd74-5708-4bb4-be63-c8f00774f6d3" providerId="AD" clId="Web-{AD5000DA-816D-C27A-D3C7-9C8D667B9C52}" dt="2023-06-29T04:10:45.220" v="119"/>
          <ac:spMkLst>
            <pc:docMk/>
            <pc:sldMk cId="1386481135" sldId="264"/>
            <ac:spMk id="5" creationId="{CD4E55AE-CAE6-5544-66A7-0330E0F6501A}"/>
          </ac:spMkLst>
        </pc:spChg>
        <pc:spChg chg="add">
          <ac:chgData name="Hannah Riordan" userId="S::hannah.riordan@det.nsw.edu.au::2705dd74-5708-4bb4-be63-c8f00774f6d3" providerId="AD" clId="Web-{AD5000DA-816D-C27A-D3C7-9C8D667B9C52}" dt="2023-06-29T03:58:26.447" v="72"/>
          <ac:spMkLst>
            <pc:docMk/>
            <pc:sldMk cId="1386481135" sldId="264"/>
            <ac:spMk id="7" creationId="{84CF7403-0E71-6EFB-0199-F048389B9F29}"/>
          </ac:spMkLst>
        </pc:spChg>
        <pc:spChg chg="add">
          <ac:chgData name="Hannah Riordan" userId="S::hannah.riordan@det.nsw.edu.au::2705dd74-5708-4bb4-be63-c8f00774f6d3" providerId="AD" clId="Web-{AD5000DA-816D-C27A-D3C7-9C8D667B9C52}" dt="2023-06-29T04:12:15.285" v="130"/>
          <ac:spMkLst>
            <pc:docMk/>
            <pc:sldMk cId="1386481135" sldId="264"/>
            <ac:spMk id="15" creationId="{BF102FCB-FC46-F65C-119E-F70F7B354CC8}"/>
          </ac:spMkLst>
        </pc:spChg>
        <pc:picChg chg="del">
          <ac:chgData name="Hannah Riordan" userId="S::hannah.riordan@det.nsw.edu.au::2705dd74-5708-4bb4-be63-c8f00774f6d3" providerId="AD" clId="Web-{AD5000DA-816D-C27A-D3C7-9C8D667B9C52}" dt="2023-06-29T04:10:46.705" v="120"/>
          <ac:picMkLst>
            <pc:docMk/>
            <pc:sldMk cId="1386481135" sldId="264"/>
            <ac:picMk id="3" creationId="{5D03EF33-A797-F38C-D15B-E4EF0BD5BFFF}"/>
          </ac:picMkLst>
        </pc:picChg>
        <pc:picChg chg="add mod">
          <ac:chgData name="Hannah Riordan" userId="S::hannah.riordan@det.nsw.edu.au::2705dd74-5708-4bb4-be63-c8f00774f6d3" providerId="AD" clId="Web-{AD5000DA-816D-C27A-D3C7-9C8D667B9C52}" dt="2023-06-29T04:11:01.783" v="123" actId="1076"/>
          <ac:picMkLst>
            <pc:docMk/>
            <pc:sldMk cId="1386481135" sldId="264"/>
            <ac:picMk id="9" creationId="{E8F64A54-45BB-28F6-E68A-DF544DAB191A}"/>
          </ac:picMkLst>
        </pc:picChg>
        <pc:picChg chg="add del mod">
          <ac:chgData name="Hannah Riordan" userId="S::hannah.riordan@det.nsw.edu.au::2705dd74-5708-4bb4-be63-c8f00774f6d3" providerId="AD" clId="Web-{AD5000DA-816D-C27A-D3C7-9C8D667B9C52}" dt="2023-06-29T04:11:48.753" v="129"/>
          <ac:picMkLst>
            <pc:docMk/>
            <pc:sldMk cId="1386481135" sldId="264"/>
            <ac:picMk id="11" creationId="{2AE4BF41-1FB9-7BEF-28B6-30F5EA9C0146}"/>
          </ac:picMkLst>
        </pc:picChg>
      </pc:sldChg>
      <pc:sldChg chg="addSp delSp modSp ord modNotes">
        <pc:chgData name="Hannah Riordan" userId="S::hannah.riordan@det.nsw.edu.au::2705dd74-5708-4bb4-be63-c8f00774f6d3" providerId="AD" clId="Web-{AD5000DA-816D-C27A-D3C7-9C8D667B9C52}" dt="2023-06-29T04:19:22.799" v="235"/>
        <pc:sldMkLst>
          <pc:docMk/>
          <pc:sldMk cId="3090989955" sldId="265"/>
        </pc:sldMkLst>
        <pc:spChg chg="add">
          <ac:chgData name="Hannah Riordan" userId="S::hannah.riordan@det.nsw.edu.au::2705dd74-5708-4bb4-be63-c8f00774f6d3" providerId="AD" clId="Web-{AD5000DA-816D-C27A-D3C7-9C8D667B9C52}" dt="2023-06-29T03:58:29.744" v="73"/>
          <ac:spMkLst>
            <pc:docMk/>
            <pc:sldMk cId="3090989955" sldId="265"/>
            <ac:spMk id="4" creationId="{71042C5F-9BE8-85F6-2219-0937E4B9B938}"/>
          </ac:spMkLst>
        </pc:spChg>
        <pc:spChg chg="add del mod">
          <ac:chgData name="Hannah Riordan" userId="S::hannah.riordan@det.nsw.edu.au::2705dd74-5708-4bb4-be63-c8f00774f6d3" providerId="AD" clId="Web-{AD5000DA-816D-C27A-D3C7-9C8D667B9C52}" dt="2023-06-29T04:01:30.922" v="84"/>
          <ac:spMkLst>
            <pc:docMk/>
            <pc:sldMk cId="3090989955" sldId="265"/>
            <ac:spMk id="9" creationId="{02126566-7112-89D5-62E0-69D2D7FB915C}"/>
          </ac:spMkLst>
        </pc:spChg>
        <pc:spChg chg="add">
          <ac:chgData name="Hannah Riordan" userId="S::hannah.riordan@det.nsw.edu.au::2705dd74-5708-4bb4-be63-c8f00774f6d3" providerId="AD" clId="Web-{AD5000DA-816D-C27A-D3C7-9C8D667B9C52}" dt="2023-06-29T04:04:17.021" v="110"/>
          <ac:spMkLst>
            <pc:docMk/>
            <pc:sldMk cId="3090989955" sldId="265"/>
            <ac:spMk id="15" creationId="{9C4446E6-416D-6AC9-B829-1D0AEA7016E1}"/>
          </ac:spMkLst>
        </pc:spChg>
        <pc:picChg chg="del">
          <ac:chgData name="Hannah Riordan" userId="S::hannah.riordan@det.nsw.edu.au::2705dd74-5708-4bb4-be63-c8f00774f6d3" providerId="AD" clId="Web-{AD5000DA-816D-C27A-D3C7-9C8D667B9C52}" dt="2023-06-29T04:01:25.797" v="83"/>
          <ac:picMkLst>
            <pc:docMk/>
            <pc:sldMk cId="3090989955" sldId="265"/>
            <ac:picMk id="5" creationId="{D030F34E-FEF1-A206-87EA-73E843E63371}"/>
          </ac:picMkLst>
        </pc:picChg>
        <pc:picChg chg="add mod ord">
          <ac:chgData name="Hannah Riordan" userId="S::hannah.riordan@det.nsw.edu.au::2705dd74-5708-4bb4-be63-c8f00774f6d3" providerId="AD" clId="Web-{AD5000DA-816D-C27A-D3C7-9C8D667B9C52}" dt="2023-06-29T04:01:46.657" v="87" actId="1076"/>
          <ac:picMkLst>
            <pc:docMk/>
            <pc:sldMk cId="3090989955" sldId="265"/>
            <ac:picMk id="11" creationId="{407FCDE8-D329-46AD-C0EA-01FA99B5E3D8}"/>
          </ac:picMkLst>
        </pc:picChg>
      </pc:sldChg>
      <pc:sldChg chg="addSp delSp modSp modNotes">
        <pc:chgData name="Hannah Riordan" userId="S::hannah.riordan@det.nsw.edu.au::2705dd74-5708-4bb4-be63-c8f00774f6d3" providerId="AD" clId="Web-{AD5000DA-816D-C27A-D3C7-9C8D667B9C52}" dt="2023-06-29T04:19:55.518" v="270"/>
        <pc:sldMkLst>
          <pc:docMk/>
          <pc:sldMk cId="577369259" sldId="266"/>
        </pc:sldMkLst>
        <pc:spChg chg="add">
          <ac:chgData name="Hannah Riordan" userId="S::hannah.riordan@det.nsw.edu.au::2705dd74-5708-4bb4-be63-c8f00774f6d3" providerId="AD" clId="Web-{AD5000DA-816D-C27A-D3C7-9C8D667B9C52}" dt="2023-06-29T03:58:33.588" v="74"/>
          <ac:spMkLst>
            <pc:docMk/>
            <pc:sldMk cId="577369259" sldId="266"/>
            <ac:spMk id="4" creationId="{A7D4818F-62C5-BC15-8317-D8578620E20F}"/>
          </ac:spMkLst>
        </pc:spChg>
        <pc:spChg chg="add del mod">
          <ac:chgData name="Hannah Riordan" userId="S::hannah.riordan@det.nsw.edu.au::2705dd74-5708-4bb4-be63-c8f00774f6d3" providerId="AD" clId="Web-{AD5000DA-816D-C27A-D3C7-9C8D667B9C52}" dt="2023-06-29T04:13:24.834" v="133"/>
          <ac:spMkLst>
            <pc:docMk/>
            <pc:sldMk cId="577369259" sldId="266"/>
            <ac:spMk id="9" creationId="{A6BB8E26-47FB-8029-C76E-706BDD9F3C9C}"/>
          </ac:spMkLst>
        </pc:spChg>
        <pc:spChg chg="add">
          <ac:chgData name="Hannah Riordan" userId="S::hannah.riordan@det.nsw.edu.au::2705dd74-5708-4bb4-be63-c8f00774f6d3" providerId="AD" clId="Web-{AD5000DA-816D-C27A-D3C7-9C8D667B9C52}" dt="2023-06-29T04:13:46.757" v="137"/>
          <ac:spMkLst>
            <pc:docMk/>
            <pc:sldMk cId="577369259" sldId="266"/>
            <ac:spMk id="15" creationId="{2B89A1AE-F66B-6FB1-9543-83BFA44FC560}"/>
          </ac:spMkLst>
        </pc:spChg>
        <pc:picChg chg="del">
          <ac:chgData name="Hannah Riordan" userId="S::hannah.riordan@det.nsw.edu.au::2705dd74-5708-4bb4-be63-c8f00774f6d3" providerId="AD" clId="Web-{AD5000DA-816D-C27A-D3C7-9C8D667B9C52}" dt="2023-06-29T04:13:14.881" v="132"/>
          <ac:picMkLst>
            <pc:docMk/>
            <pc:sldMk cId="577369259" sldId="266"/>
            <ac:picMk id="7" creationId="{D6C5C33C-293C-E793-2EEC-840FED158FF3}"/>
          </ac:picMkLst>
        </pc:picChg>
        <pc:picChg chg="add mod ord">
          <ac:chgData name="Hannah Riordan" userId="S::hannah.riordan@det.nsw.edu.au::2705dd74-5708-4bb4-be63-c8f00774f6d3" providerId="AD" clId="Web-{AD5000DA-816D-C27A-D3C7-9C8D667B9C52}" dt="2023-06-29T04:13:40.460" v="136" actId="1076"/>
          <ac:picMkLst>
            <pc:docMk/>
            <pc:sldMk cId="577369259" sldId="266"/>
            <ac:picMk id="11" creationId="{5CB5C211-6F92-6EBD-3A3B-28E285EEC214}"/>
          </ac:picMkLst>
        </pc:picChg>
      </pc:sldChg>
      <pc:sldChg chg="addSp delSp modSp modNotes">
        <pc:chgData name="Hannah Riordan" userId="S::hannah.riordan@det.nsw.edu.au::2705dd74-5708-4bb4-be63-c8f00774f6d3" providerId="AD" clId="Web-{AD5000DA-816D-C27A-D3C7-9C8D667B9C52}" dt="2023-06-29T04:20:07.659" v="284"/>
        <pc:sldMkLst>
          <pc:docMk/>
          <pc:sldMk cId="2142745821" sldId="267"/>
        </pc:sldMkLst>
        <pc:spChg chg="add">
          <ac:chgData name="Hannah Riordan" userId="S::hannah.riordan@det.nsw.edu.au::2705dd74-5708-4bb4-be63-c8f00774f6d3" providerId="AD" clId="Web-{AD5000DA-816D-C27A-D3C7-9C8D667B9C52}" dt="2023-06-29T03:58:35.463" v="75"/>
          <ac:spMkLst>
            <pc:docMk/>
            <pc:sldMk cId="2142745821" sldId="267"/>
            <ac:spMk id="4" creationId="{51FBF477-A63B-EEEF-D31B-8417D8E6D249}"/>
          </ac:spMkLst>
        </pc:spChg>
        <pc:spChg chg="add del">
          <ac:chgData name="Hannah Riordan" userId="S::hannah.riordan@det.nsw.edu.au::2705dd74-5708-4bb4-be63-c8f00774f6d3" providerId="AD" clId="Web-{AD5000DA-816D-C27A-D3C7-9C8D667B9C52}" dt="2023-06-29T03:58:41.213" v="77"/>
          <ac:spMkLst>
            <pc:docMk/>
            <pc:sldMk cId="2142745821" sldId="267"/>
            <ac:spMk id="9" creationId="{36C819B9-DD77-399E-DAAC-F6DB40AE75F2}"/>
          </ac:spMkLst>
        </pc:spChg>
        <pc:spChg chg="add del mod">
          <ac:chgData name="Hannah Riordan" userId="S::hannah.riordan@det.nsw.edu.au::2705dd74-5708-4bb4-be63-c8f00774f6d3" providerId="AD" clId="Web-{AD5000DA-816D-C27A-D3C7-9C8D667B9C52}" dt="2023-06-29T04:02:34.955" v="89"/>
          <ac:spMkLst>
            <pc:docMk/>
            <pc:sldMk cId="2142745821" sldId="267"/>
            <ac:spMk id="13" creationId="{799982B4-F848-A735-1256-1FBCD6AA673F}"/>
          </ac:spMkLst>
        </pc:spChg>
        <pc:spChg chg="add del mod">
          <ac:chgData name="Hannah Riordan" userId="S::hannah.riordan@det.nsw.edu.au::2705dd74-5708-4bb4-be63-c8f00774f6d3" providerId="AD" clId="Web-{AD5000DA-816D-C27A-D3C7-9C8D667B9C52}" dt="2023-06-29T04:03:04.128" v="93"/>
          <ac:spMkLst>
            <pc:docMk/>
            <pc:sldMk cId="2142745821" sldId="267"/>
            <ac:spMk id="17" creationId="{D45F4BD0-9D42-59F5-5017-3CF4F01D904E}"/>
          </ac:spMkLst>
        </pc:spChg>
        <pc:spChg chg="add mod">
          <ac:chgData name="Hannah Riordan" userId="S::hannah.riordan@det.nsw.edu.au::2705dd74-5708-4bb4-be63-c8f00774f6d3" providerId="AD" clId="Web-{AD5000DA-816D-C27A-D3C7-9C8D667B9C52}" dt="2023-06-29T04:04:01.520" v="108" actId="1076"/>
          <ac:spMkLst>
            <pc:docMk/>
            <pc:sldMk cId="2142745821" sldId="267"/>
            <ac:spMk id="19" creationId="{AC2FC501-4300-2C8B-E83A-6BD578B6E903}"/>
          </ac:spMkLst>
        </pc:spChg>
        <pc:picChg chg="del">
          <ac:chgData name="Hannah Riordan" userId="S::hannah.riordan@det.nsw.edu.au::2705dd74-5708-4bb4-be63-c8f00774f6d3" providerId="AD" clId="Web-{AD5000DA-816D-C27A-D3C7-9C8D667B9C52}" dt="2023-06-29T04:02:33.345" v="88"/>
          <ac:picMkLst>
            <pc:docMk/>
            <pc:sldMk cId="2142745821" sldId="267"/>
            <ac:picMk id="5" creationId="{69D248A2-328C-E45A-C819-58236470AC9B}"/>
          </ac:picMkLst>
        </pc:picChg>
        <pc:picChg chg="add del mod ord">
          <ac:chgData name="Hannah Riordan" userId="S::hannah.riordan@det.nsw.edu.au::2705dd74-5708-4bb4-be63-c8f00774f6d3" providerId="AD" clId="Web-{AD5000DA-816D-C27A-D3C7-9C8D667B9C52}" dt="2023-06-29T04:02:41.955" v="92"/>
          <ac:picMkLst>
            <pc:docMk/>
            <pc:sldMk cId="2142745821" sldId="267"/>
            <ac:picMk id="15" creationId="{E50E33AE-F34E-CAAE-2C1D-499719B6507D}"/>
          </ac:picMkLst>
        </pc:picChg>
        <pc:picChg chg="add del mod">
          <ac:chgData name="Hannah Riordan" userId="S::hannah.riordan@det.nsw.edu.au::2705dd74-5708-4bb4-be63-c8f00774f6d3" providerId="AD" clId="Web-{AD5000DA-816D-C27A-D3C7-9C8D667B9C52}" dt="2023-06-29T04:17:02.107" v="144"/>
          <ac:picMkLst>
            <pc:docMk/>
            <pc:sldMk cId="2142745821" sldId="267"/>
            <ac:picMk id="18" creationId="{1F7F0DA9-4D16-D3AB-1561-4E2432A56432}"/>
          </ac:picMkLst>
        </pc:picChg>
        <pc:picChg chg="add mod">
          <ac:chgData name="Hannah Riordan" userId="S::hannah.riordan@det.nsw.edu.au::2705dd74-5708-4bb4-be63-c8f00774f6d3" providerId="AD" clId="Web-{AD5000DA-816D-C27A-D3C7-9C8D667B9C52}" dt="2023-06-29T04:17:12.888" v="147" actId="1076"/>
          <ac:picMkLst>
            <pc:docMk/>
            <pc:sldMk cId="2142745821" sldId="267"/>
            <ac:picMk id="20" creationId="{49A96D22-AE3B-9185-B287-FAD2B5BDD01A}"/>
          </ac:picMkLst>
        </pc:picChg>
      </pc:sldChg>
      <pc:sldChg chg="addSp delSp modSp add del ord replId">
        <pc:chgData name="Hannah Riordan" userId="S::hannah.riordan@det.nsw.edu.au::2705dd74-5708-4bb4-be63-c8f00774f6d3" providerId="AD" clId="Web-{AD5000DA-816D-C27A-D3C7-9C8D667B9C52}" dt="2023-06-29T03:35:51.792" v="29"/>
        <pc:sldMkLst>
          <pc:docMk/>
          <pc:sldMk cId="3968685278" sldId="268"/>
        </pc:sldMkLst>
        <pc:spChg chg="mod">
          <ac:chgData name="Hannah Riordan" userId="S::hannah.riordan@det.nsw.edu.au::2705dd74-5708-4bb4-be63-c8f00774f6d3" providerId="AD" clId="Web-{AD5000DA-816D-C27A-D3C7-9C8D667B9C52}" dt="2023-06-29T03:32:15.596" v="3"/>
          <ac:spMkLst>
            <pc:docMk/>
            <pc:sldMk cId="3968685278" sldId="268"/>
            <ac:spMk id="3" creationId="{00000000-0000-0000-0000-000000000000}"/>
          </ac:spMkLst>
        </pc:spChg>
        <pc:spChg chg="del">
          <ac:chgData name="Hannah Riordan" userId="S::hannah.riordan@det.nsw.edu.au::2705dd74-5708-4bb4-be63-c8f00774f6d3" providerId="AD" clId="Web-{AD5000DA-816D-C27A-D3C7-9C8D667B9C52}" dt="2023-06-29T03:32:15.596" v="3"/>
          <ac:spMkLst>
            <pc:docMk/>
            <pc:sldMk cId="3968685278" sldId="268"/>
            <ac:spMk id="8" creationId="{D278ADA9-6383-4BDD-80D2-8899A402687B}"/>
          </ac:spMkLst>
        </pc:spChg>
        <pc:spChg chg="del">
          <ac:chgData name="Hannah Riordan" userId="S::hannah.riordan@det.nsw.edu.au::2705dd74-5708-4bb4-be63-c8f00774f6d3" providerId="AD" clId="Web-{AD5000DA-816D-C27A-D3C7-9C8D667B9C52}" dt="2023-06-29T03:32:15.596" v="3"/>
          <ac:spMkLst>
            <pc:docMk/>
            <pc:sldMk cId="3968685278" sldId="268"/>
            <ac:spMk id="10" creationId="{484B7147-B0F6-40ED-B5A2-FF72BC8198B6}"/>
          </ac:spMkLst>
        </pc:spChg>
        <pc:spChg chg="del">
          <ac:chgData name="Hannah Riordan" userId="S::hannah.riordan@det.nsw.edu.au::2705dd74-5708-4bb4-be63-c8f00774f6d3" providerId="AD" clId="Web-{AD5000DA-816D-C27A-D3C7-9C8D667B9C52}" dt="2023-06-29T03:32:15.596" v="3"/>
          <ac:spMkLst>
            <pc:docMk/>
            <pc:sldMk cId="3968685278" sldId="268"/>
            <ac:spMk id="12" creationId="{B36D2DE0-0628-4A9A-A59D-7BA8B5EB3022}"/>
          </ac:spMkLst>
        </pc:spChg>
        <pc:spChg chg="del">
          <ac:chgData name="Hannah Riordan" userId="S::hannah.riordan@det.nsw.edu.au::2705dd74-5708-4bb4-be63-c8f00774f6d3" providerId="AD" clId="Web-{AD5000DA-816D-C27A-D3C7-9C8D667B9C52}" dt="2023-06-29T03:32:15.596" v="3"/>
          <ac:spMkLst>
            <pc:docMk/>
            <pc:sldMk cId="3968685278" sldId="268"/>
            <ac:spMk id="14" creationId="{48E405C9-94BE-41DA-928C-DEC9A8550E9F}"/>
          </ac:spMkLst>
        </pc:spChg>
        <pc:spChg chg="del">
          <ac:chgData name="Hannah Riordan" userId="S::hannah.riordan@det.nsw.edu.au::2705dd74-5708-4bb4-be63-c8f00774f6d3" providerId="AD" clId="Web-{AD5000DA-816D-C27A-D3C7-9C8D667B9C52}" dt="2023-06-29T03:32:15.596" v="3"/>
          <ac:spMkLst>
            <pc:docMk/>
            <pc:sldMk cId="3968685278" sldId="268"/>
            <ac:spMk id="16" creationId="{D2091A72-D5BB-42AC-8FD3-F7747D90861E}"/>
          </ac:spMkLst>
        </pc:spChg>
        <pc:spChg chg="del">
          <ac:chgData name="Hannah Riordan" userId="S::hannah.riordan@det.nsw.edu.au::2705dd74-5708-4bb4-be63-c8f00774f6d3" providerId="AD" clId="Web-{AD5000DA-816D-C27A-D3C7-9C8D667B9C52}" dt="2023-06-29T03:32:15.596" v="3"/>
          <ac:spMkLst>
            <pc:docMk/>
            <pc:sldMk cId="3968685278" sldId="268"/>
            <ac:spMk id="18" creationId="{6ED12BFC-A737-46AF-8411-481112D54B0C}"/>
          </ac:spMkLst>
        </pc:spChg>
        <pc:spChg chg="add">
          <ac:chgData name="Hannah Riordan" userId="S::hannah.riordan@det.nsw.edu.au::2705dd74-5708-4bb4-be63-c8f00774f6d3" providerId="AD" clId="Web-{AD5000DA-816D-C27A-D3C7-9C8D667B9C52}" dt="2023-06-29T03:32:15.596" v="3"/>
          <ac:spMkLst>
            <pc:docMk/>
            <pc:sldMk cId="3968685278" sldId="268"/>
            <ac:spMk id="23" creationId="{D278ADA9-6383-4BDD-80D2-8899A402687B}"/>
          </ac:spMkLst>
        </pc:spChg>
        <pc:spChg chg="add">
          <ac:chgData name="Hannah Riordan" userId="S::hannah.riordan@det.nsw.edu.au::2705dd74-5708-4bb4-be63-c8f00774f6d3" providerId="AD" clId="Web-{AD5000DA-816D-C27A-D3C7-9C8D667B9C52}" dt="2023-06-29T03:32:15.596" v="3"/>
          <ac:spMkLst>
            <pc:docMk/>
            <pc:sldMk cId="3968685278" sldId="268"/>
            <ac:spMk id="25" creationId="{484B7147-B0F6-40ED-B5A2-FF72BC8198B6}"/>
          </ac:spMkLst>
        </pc:spChg>
        <pc:spChg chg="add">
          <ac:chgData name="Hannah Riordan" userId="S::hannah.riordan@det.nsw.edu.au::2705dd74-5708-4bb4-be63-c8f00774f6d3" providerId="AD" clId="Web-{AD5000DA-816D-C27A-D3C7-9C8D667B9C52}" dt="2023-06-29T03:32:15.596" v="3"/>
          <ac:spMkLst>
            <pc:docMk/>
            <pc:sldMk cId="3968685278" sldId="268"/>
            <ac:spMk id="27" creationId="{B36D2DE0-0628-4A9A-A59D-7BA8B5EB3022}"/>
          </ac:spMkLst>
        </pc:spChg>
        <pc:spChg chg="add">
          <ac:chgData name="Hannah Riordan" userId="S::hannah.riordan@det.nsw.edu.au::2705dd74-5708-4bb4-be63-c8f00774f6d3" providerId="AD" clId="Web-{AD5000DA-816D-C27A-D3C7-9C8D667B9C52}" dt="2023-06-29T03:32:15.596" v="3"/>
          <ac:spMkLst>
            <pc:docMk/>
            <pc:sldMk cId="3968685278" sldId="268"/>
            <ac:spMk id="29" creationId="{48E405C9-94BE-41DA-928C-DEC9A8550E9F}"/>
          </ac:spMkLst>
        </pc:spChg>
        <pc:spChg chg="add">
          <ac:chgData name="Hannah Riordan" userId="S::hannah.riordan@det.nsw.edu.au::2705dd74-5708-4bb4-be63-c8f00774f6d3" providerId="AD" clId="Web-{AD5000DA-816D-C27A-D3C7-9C8D667B9C52}" dt="2023-06-29T03:32:15.596" v="3"/>
          <ac:spMkLst>
            <pc:docMk/>
            <pc:sldMk cId="3968685278" sldId="268"/>
            <ac:spMk id="31" creationId="{D2091A72-D5BB-42AC-8FD3-F7747D90861E}"/>
          </ac:spMkLst>
        </pc:spChg>
        <pc:spChg chg="add">
          <ac:chgData name="Hannah Riordan" userId="S::hannah.riordan@det.nsw.edu.au::2705dd74-5708-4bb4-be63-c8f00774f6d3" providerId="AD" clId="Web-{AD5000DA-816D-C27A-D3C7-9C8D667B9C52}" dt="2023-06-29T03:32:15.596" v="3"/>
          <ac:spMkLst>
            <pc:docMk/>
            <pc:sldMk cId="3968685278" sldId="268"/>
            <ac:spMk id="33" creationId="{6ED12BFC-A737-46AF-8411-481112D54B0C}"/>
          </ac:spMkLst>
        </pc:spChg>
      </pc:sldChg>
      <pc:sldChg chg="addSp modSp new del mod setBg">
        <pc:chgData name="Hannah Riordan" userId="S::hannah.riordan@det.nsw.edu.au::2705dd74-5708-4bb4-be63-c8f00774f6d3" providerId="AD" clId="Web-{AD5000DA-816D-C27A-D3C7-9C8D667B9C52}" dt="2023-06-29T03:35:51.260" v="28"/>
        <pc:sldMkLst>
          <pc:docMk/>
          <pc:sldMk cId="3098395241" sldId="269"/>
        </pc:sldMkLst>
        <pc:spChg chg="mod">
          <ac:chgData name="Hannah Riordan" userId="S::hannah.riordan@det.nsw.edu.au::2705dd74-5708-4bb4-be63-c8f00774f6d3" providerId="AD" clId="Web-{AD5000DA-816D-C27A-D3C7-9C8D667B9C52}" dt="2023-06-29T03:32:20.940" v="5"/>
          <ac:spMkLst>
            <pc:docMk/>
            <pc:sldMk cId="3098395241" sldId="269"/>
            <ac:spMk id="2" creationId="{515C0C59-2524-AB69-81B8-CDFC9F2B4DC8}"/>
          </ac:spMkLst>
        </pc:spChg>
        <pc:spChg chg="mod">
          <ac:chgData name="Hannah Riordan" userId="S::hannah.riordan@det.nsw.edu.au::2705dd74-5708-4bb4-be63-c8f00774f6d3" providerId="AD" clId="Web-{AD5000DA-816D-C27A-D3C7-9C8D667B9C52}" dt="2023-06-29T03:32:20.940" v="5"/>
          <ac:spMkLst>
            <pc:docMk/>
            <pc:sldMk cId="3098395241" sldId="269"/>
            <ac:spMk id="3" creationId="{A7433025-7A3C-F791-7173-93C84565ABAC}"/>
          </ac:spMkLst>
        </pc:spChg>
        <pc:spChg chg="add">
          <ac:chgData name="Hannah Riordan" userId="S::hannah.riordan@det.nsw.edu.au::2705dd74-5708-4bb4-be63-c8f00774f6d3" providerId="AD" clId="Web-{AD5000DA-816D-C27A-D3C7-9C8D667B9C52}" dt="2023-06-29T03:32:20.940" v="5"/>
          <ac:spMkLst>
            <pc:docMk/>
            <pc:sldMk cId="3098395241" sldId="269"/>
            <ac:spMk id="8" creationId="{907EF6B7-1338-4443-8C46-6A318D952DFD}"/>
          </ac:spMkLst>
        </pc:spChg>
        <pc:spChg chg="add">
          <ac:chgData name="Hannah Riordan" userId="S::hannah.riordan@det.nsw.edu.au::2705dd74-5708-4bb4-be63-c8f00774f6d3" providerId="AD" clId="Web-{AD5000DA-816D-C27A-D3C7-9C8D667B9C52}" dt="2023-06-29T03:32:20.940" v="5"/>
          <ac:spMkLst>
            <pc:docMk/>
            <pc:sldMk cId="3098395241" sldId="269"/>
            <ac:spMk id="10" creationId="{DAAE4CDD-124C-4DCF-9584-B6033B545DD5}"/>
          </ac:spMkLst>
        </pc:spChg>
        <pc:spChg chg="add">
          <ac:chgData name="Hannah Riordan" userId="S::hannah.riordan@det.nsw.edu.au::2705dd74-5708-4bb4-be63-c8f00774f6d3" providerId="AD" clId="Web-{AD5000DA-816D-C27A-D3C7-9C8D667B9C52}" dt="2023-06-29T03:32:20.940" v="5"/>
          <ac:spMkLst>
            <pc:docMk/>
            <pc:sldMk cId="3098395241" sldId="269"/>
            <ac:spMk id="12" creationId="{081E4A58-353D-44AE-B2FC-2A74E2E400F7}"/>
          </ac:spMkLst>
        </pc:spChg>
      </pc:sldChg>
      <pc:sldChg chg="addSp modSp new del mod setBg">
        <pc:chgData name="Hannah Riordan" userId="S::hannah.riordan@det.nsw.edu.au::2705dd74-5708-4bb4-be63-c8f00774f6d3" providerId="AD" clId="Web-{AD5000DA-816D-C27A-D3C7-9C8D667B9C52}" dt="2023-06-29T03:35:50.057" v="27"/>
        <pc:sldMkLst>
          <pc:docMk/>
          <pc:sldMk cId="2233764050" sldId="270"/>
        </pc:sldMkLst>
        <pc:spChg chg="mod">
          <ac:chgData name="Hannah Riordan" userId="S::hannah.riordan@det.nsw.edu.au::2705dd74-5708-4bb4-be63-c8f00774f6d3" providerId="AD" clId="Web-{AD5000DA-816D-C27A-D3C7-9C8D667B9C52}" dt="2023-06-29T03:32:32.206" v="7"/>
          <ac:spMkLst>
            <pc:docMk/>
            <pc:sldMk cId="2233764050" sldId="270"/>
            <ac:spMk id="2" creationId="{E31E5C48-19D4-2678-5A64-17BDE9374D43}"/>
          </ac:spMkLst>
        </pc:spChg>
        <pc:spChg chg="mod">
          <ac:chgData name="Hannah Riordan" userId="S::hannah.riordan@det.nsw.edu.au::2705dd74-5708-4bb4-be63-c8f00774f6d3" providerId="AD" clId="Web-{AD5000DA-816D-C27A-D3C7-9C8D667B9C52}" dt="2023-06-29T03:32:32.206" v="7"/>
          <ac:spMkLst>
            <pc:docMk/>
            <pc:sldMk cId="2233764050" sldId="270"/>
            <ac:spMk id="3" creationId="{D5149E1B-C9FD-4B86-AD63-651241C3024E}"/>
          </ac:spMkLst>
        </pc:spChg>
        <pc:spChg chg="add">
          <ac:chgData name="Hannah Riordan" userId="S::hannah.riordan@det.nsw.edu.au::2705dd74-5708-4bb4-be63-c8f00774f6d3" providerId="AD" clId="Web-{AD5000DA-816D-C27A-D3C7-9C8D667B9C52}" dt="2023-06-29T03:32:32.206" v="7"/>
          <ac:spMkLst>
            <pc:docMk/>
            <pc:sldMk cId="2233764050" sldId="270"/>
            <ac:spMk id="8" creationId="{C2554CA6-288E-4202-BC52-2E5A8F0C0AED}"/>
          </ac:spMkLst>
        </pc:spChg>
        <pc:spChg chg="add">
          <ac:chgData name="Hannah Riordan" userId="S::hannah.riordan@det.nsw.edu.au::2705dd74-5708-4bb4-be63-c8f00774f6d3" providerId="AD" clId="Web-{AD5000DA-816D-C27A-D3C7-9C8D667B9C52}" dt="2023-06-29T03:32:32.206" v="7"/>
          <ac:spMkLst>
            <pc:docMk/>
            <pc:sldMk cId="2233764050" sldId="270"/>
            <ac:spMk id="10" creationId="{B10BB131-AC8E-4A8E-A5D1-36260F720C3B}"/>
          </ac:spMkLst>
        </pc:spChg>
        <pc:spChg chg="add">
          <ac:chgData name="Hannah Riordan" userId="S::hannah.riordan@det.nsw.edu.au::2705dd74-5708-4bb4-be63-c8f00774f6d3" providerId="AD" clId="Web-{AD5000DA-816D-C27A-D3C7-9C8D667B9C52}" dt="2023-06-29T03:32:32.206" v="7"/>
          <ac:spMkLst>
            <pc:docMk/>
            <pc:sldMk cId="2233764050" sldId="270"/>
            <ac:spMk id="12" creationId="{5B7778FC-632E-4DCA-A7CB-0D7731CCF970}"/>
          </ac:spMkLst>
        </pc:spChg>
        <pc:spChg chg="add">
          <ac:chgData name="Hannah Riordan" userId="S::hannah.riordan@det.nsw.edu.au::2705dd74-5708-4bb4-be63-c8f00774f6d3" providerId="AD" clId="Web-{AD5000DA-816D-C27A-D3C7-9C8D667B9C52}" dt="2023-06-29T03:32:32.206" v="7"/>
          <ac:spMkLst>
            <pc:docMk/>
            <pc:sldMk cId="2233764050" sldId="270"/>
            <ac:spMk id="14" creationId="{FA23A907-97FB-4A8F-880A-DD77401C4296}"/>
          </ac:spMkLst>
        </pc:spChg>
      </pc:sldChg>
      <pc:sldChg chg="addSp delSp modSp new mod setBg addAnim modNotes">
        <pc:chgData name="Hannah Riordan" userId="S::hannah.riordan@det.nsw.edu.au::2705dd74-5708-4bb4-be63-c8f00774f6d3" providerId="AD" clId="Web-{AD5000DA-816D-C27A-D3C7-9C8D667B9C52}" dt="2023-06-29T03:37:03.888" v="44"/>
        <pc:sldMkLst>
          <pc:docMk/>
          <pc:sldMk cId="80836529" sldId="271"/>
        </pc:sldMkLst>
        <pc:spChg chg="mod">
          <ac:chgData name="Hannah Riordan" userId="S::hannah.riordan@det.nsw.edu.au::2705dd74-5708-4bb4-be63-c8f00774f6d3" providerId="AD" clId="Web-{AD5000DA-816D-C27A-D3C7-9C8D667B9C52}" dt="2023-06-29T03:35:08.462" v="26" actId="1076"/>
          <ac:spMkLst>
            <pc:docMk/>
            <pc:sldMk cId="80836529" sldId="271"/>
            <ac:spMk id="2" creationId="{4A2CC926-B617-83C4-D16D-604DD06C93F8}"/>
          </ac:spMkLst>
        </pc:spChg>
        <pc:spChg chg="del mod">
          <ac:chgData name="Hannah Riordan" userId="S::hannah.riordan@det.nsw.edu.au::2705dd74-5708-4bb4-be63-c8f00774f6d3" providerId="AD" clId="Web-{AD5000DA-816D-C27A-D3C7-9C8D667B9C52}" dt="2023-06-29T03:33:01.879" v="11"/>
          <ac:spMkLst>
            <pc:docMk/>
            <pc:sldMk cId="80836529" sldId="271"/>
            <ac:spMk id="3" creationId="{4AACFA58-51BC-778F-8C5F-5266FB3EEA31}"/>
          </ac:spMkLst>
        </pc:spChg>
        <pc:spChg chg="add del">
          <ac:chgData name="Hannah Riordan" userId="S::hannah.riordan@det.nsw.edu.au::2705dd74-5708-4bb4-be63-c8f00774f6d3" providerId="AD" clId="Web-{AD5000DA-816D-C27A-D3C7-9C8D667B9C52}" dt="2023-06-29T03:33:01.879" v="10"/>
          <ac:spMkLst>
            <pc:docMk/>
            <pc:sldMk cId="80836529" sldId="271"/>
            <ac:spMk id="8" creationId="{E92FEB64-6EEA-4759-B4A4-BD2C1E660BA8}"/>
          </ac:spMkLst>
        </pc:spChg>
        <pc:spChg chg="add del">
          <ac:chgData name="Hannah Riordan" userId="S::hannah.riordan@det.nsw.edu.au::2705dd74-5708-4bb4-be63-c8f00774f6d3" providerId="AD" clId="Web-{AD5000DA-816D-C27A-D3C7-9C8D667B9C52}" dt="2023-06-29T03:33:01.879" v="10"/>
          <ac:spMkLst>
            <pc:docMk/>
            <pc:sldMk cId="80836529" sldId="271"/>
            <ac:spMk id="10" creationId="{B10BB131-AC8E-4A8E-A5D1-36260F720C3B}"/>
          </ac:spMkLst>
        </pc:spChg>
        <pc:spChg chg="add del">
          <ac:chgData name="Hannah Riordan" userId="S::hannah.riordan@det.nsw.edu.au::2705dd74-5708-4bb4-be63-c8f00774f6d3" providerId="AD" clId="Web-{AD5000DA-816D-C27A-D3C7-9C8D667B9C52}" dt="2023-06-29T03:33:01.879" v="10"/>
          <ac:spMkLst>
            <pc:docMk/>
            <pc:sldMk cId="80836529" sldId="271"/>
            <ac:spMk id="12" creationId="{14847E93-7DC1-4D4B-8829-B19AA7137C50}"/>
          </ac:spMkLst>
        </pc:spChg>
        <pc:spChg chg="add del">
          <ac:chgData name="Hannah Riordan" userId="S::hannah.riordan@det.nsw.edu.au::2705dd74-5708-4bb4-be63-c8f00774f6d3" providerId="AD" clId="Web-{AD5000DA-816D-C27A-D3C7-9C8D667B9C52}" dt="2023-06-29T03:33:01.879" v="10"/>
          <ac:spMkLst>
            <pc:docMk/>
            <pc:sldMk cId="80836529" sldId="271"/>
            <ac:spMk id="14" creationId="{5566D6E1-03A1-4D73-A4E0-35D74D568A04}"/>
          </ac:spMkLst>
        </pc:spChg>
        <pc:spChg chg="add del">
          <ac:chgData name="Hannah Riordan" userId="S::hannah.riordan@det.nsw.edu.au::2705dd74-5708-4bb4-be63-c8f00774f6d3" providerId="AD" clId="Web-{AD5000DA-816D-C27A-D3C7-9C8D667B9C52}" dt="2023-06-29T03:33:01.879" v="10"/>
          <ac:spMkLst>
            <pc:docMk/>
            <pc:sldMk cId="80836529" sldId="271"/>
            <ac:spMk id="16" creationId="{9F835A99-04AC-494A-A572-AFE8413CC938}"/>
          </ac:spMkLst>
        </pc:spChg>
        <pc:spChg chg="add del">
          <ac:chgData name="Hannah Riordan" userId="S::hannah.riordan@det.nsw.edu.au::2705dd74-5708-4bb4-be63-c8f00774f6d3" providerId="AD" clId="Web-{AD5000DA-816D-C27A-D3C7-9C8D667B9C52}" dt="2023-06-29T03:33:01.879" v="10"/>
          <ac:spMkLst>
            <pc:docMk/>
            <pc:sldMk cId="80836529" sldId="271"/>
            <ac:spMk id="18" creationId="{7B786209-1B0B-4CA9-9BDD-F7327066A84D}"/>
          </ac:spMkLst>
        </pc:spChg>
        <pc:spChg chg="add del">
          <ac:chgData name="Hannah Riordan" userId="S::hannah.riordan@det.nsw.edu.au::2705dd74-5708-4bb4-be63-c8f00774f6d3" providerId="AD" clId="Web-{AD5000DA-816D-C27A-D3C7-9C8D667B9C52}" dt="2023-06-29T03:33:01.879" v="10"/>
          <ac:spMkLst>
            <pc:docMk/>
            <pc:sldMk cId="80836529" sldId="271"/>
            <ac:spMk id="20" creationId="{2D2964BB-484D-45AE-AD66-D407D0629652}"/>
          </ac:spMkLst>
        </pc:spChg>
        <pc:spChg chg="add del">
          <ac:chgData name="Hannah Riordan" userId="S::hannah.riordan@det.nsw.edu.au::2705dd74-5708-4bb4-be63-c8f00774f6d3" providerId="AD" clId="Web-{AD5000DA-816D-C27A-D3C7-9C8D667B9C52}" dt="2023-06-29T03:33:01.879" v="10"/>
          <ac:spMkLst>
            <pc:docMk/>
            <pc:sldMk cId="80836529" sldId="271"/>
            <ac:spMk id="22" creationId="{6691AC69-A76E-4DAB-B565-468B6B87ACF3}"/>
          </ac:spMkLst>
        </pc:spChg>
        <pc:spChg chg="add del">
          <ac:chgData name="Hannah Riordan" userId="S::hannah.riordan@det.nsw.edu.au::2705dd74-5708-4bb4-be63-c8f00774f6d3" providerId="AD" clId="Web-{AD5000DA-816D-C27A-D3C7-9C8D667B9C52}" dt="2023-06-29T03:34:39.008" v="17"/>
          <ac:spMkLst>
            <pc:docMk/>
            <pc:sldMk cId="80836529" sldId="271"/>
            <ac:spMk id="24" creationId="{4E1BEB12-92AF-4445-98AD-4C7756E7C93B}"/>
          </ac:spMkLst>
        </pc:spChg>
        <pc:spChg chg="add del">
          <ac:chgData name="Hannah Riordan" userId="S::hannah.riordan@det.nsw.edu.au::2705dd74-5708-4bb4-be63-c8f00774f6d3" providerId="AD" clId="Web-{AD5000DA-816D-C27A-D3C7-9C8D667B9C52}" dt="2023-06-29T03:34:39.008" v="17"/>
          <ac:spMkLst>
            <pc:docMk/>
            <pc:sldMk cId="80836529" sldId="271"/>
            <ac:spMk id="25" creationId="{D0522C2C-7B5C-48A7-A969-03941E5D2E76}"/>
          </ac:spMkLst>
        </pc:spChg>
        <pc:spChg chg="add del">
          <ac:chgData name="Hannah Riordan" userId="S::hannah.riordan@det.nsw.edu.au::2705dd74-5708-4bb4-be63-c8f00774f6d3" providerId="AD" clId="Web-{AD5000DA-816D-C27A-D3C7-9C8D667B9C52}" dt="2023-06-29T03:34:39.008" v="17"/>
          <ac:spMkLst>
            <pc:docMk/>
            <pc:sldMk cId="80836529" sldId="271"/>
            <ac:spMk id="26" creationId="{9C682A1A-5B2D-4111-BBD6-620165633E5B}"/>
          </ac:spMkLst>
        </pc:spChg>
        <pc:spChg chg="add del">
          <ac:chgData name="Hannah Riordan" userId="S::hannah.riordan@det.nsw.edu.au::2705dd74-5708-4bb4-be63-c8f00774f6d3" providerId="AD" clId="Web-{AD5000DA-816D-C27A-D3C7-9C8D667B9C52}" dt="2023-06-29T03:34:39.008" v="17"/>
          <ac:spMkLst>
            <pc:docMk/>
            <pc:sldMk cId="80836529" sldId="271"/>
            <ac:spMk id="27" creationId="{D6EE29F2-D77F-4BD0-A20B-334D316A1C9D}"/>
          </ac:spMkLst>
        </pc:spChg>
        <pc:spChg chg="add del">
          <ac:chgData name="Hannah Riordan" userId="S::hannah.riordan@det.nsw.edu.au::2705dd74-5708-4bb4-be63-c8f00774f6d3" providerId="AD" clId="Web-{AD5000DA-816D-C27A-D3C7-9C8D667B9C52}" dt="2023-06-29T03:34:39.008" v="17"/>
          <ac:spMkLst>
            <pc:docMk/>
            <pc:sldMk cId="80836529" sldId="271"/>
            <ac:spMk id="28" creationId="{22D09ED2-868F-42C6-866E-F92E0CEF314F}"/>
          </ac:spMkLst>
        </pc:spChg>
        <pc:spChg chg="add">
          <ac:chgData name="Hannah Riordan" userId="S::hannah.riordan@det.nsw.edu.au::2705dd74-5708-4bb4-be63-c8f00774f6d3" providerId="AD" clId="Web-{AD5000DA-816D-C27A-D3C7-9C8D667B9C52}" dt="2023-06-29T03:34:39.008" v="17"/>
          <ac:spMkLst>
            <pc:docMk/>
            <pc:sldMk cId="80836529" sldId="271"/>
            <ac:spMk id="33" creationId="{4E1BEB12-92AF-4445-98AD-4C7756E7C93B}"/>
          </ac:spMkLst>
        </pc:spChg>
        <pc:spChg chg="add">
          <ac:chgData name="Hannah Riordan" userId="S::hannah.riordan@det.nsw.edu.au::2705dd74-5708-4bb4-be63-c8f00774f6d3" providerId="AD" clId="Web-{AD5000DA-816D-C27A-D3C7-9C8D667B9C52}" dt="2023-06-29T03:34:39.008" v="17"/>
          <ac:spMkLst>
            <pc:docMk/>
            <pc:sldMk cId="80836529" sldId="271"/>
            <ac:spMk id="35" creationId="{D0522C2C-7B5C-48A7-A969-03941E5D2E76}"/>
          </ac:spMkLst>
        </pc:spChg>
        <pc:spChg chg="add">
          <ac:chgData name="Hannah Riordan" userId="S::hannah.riordan@det.nsw.edu.au::2705dd74-5708-4bb4-be63-c8f00774f6d3" providerId="AD" clId="Web-{AD5000DA-816D-C27A-D3C7-9C8D667B9C52}" dt="2023-06-29T03:34:39.008" v="17"/>
          <ac:spMkLst>
            <pc:docMk/>
            <pc:sldMk cId="80836529" sldId="271"/>
            <ac:spMk id="37" creationId="{9C682A1A-5B2D-4111-BBD6-620165633E5B}"/>
          </ac:spMkLst>
        </pc:spChg>
        <pc:spChg chg="add">
          <ac:chgData name="Hannah Riordan" userId="S::hannah.riordan@det.nsw.edu.au::2705dd74-5708-4bb4-be63-c8f00774f6d3" providerId="AD" clId="Web-{AD5000DA-816D-C27A-D3C7-9C8D667B9C52}" dt="2023-06-29T03:34:39.008" v="17"/>
          <ac:spMkLst>
            <pc:docMk/>
            <pc:sldMk cId="80836529" sldId="271"/>
            <ac:spMk id="39" creationId="{D6EE29F2-D77F-4BD0-A20B-334D316A1C9D}"/>
          </ac:spMkLst>
        </pc:spChg>
        <pc:spChg chg="add">
          <ac:chgData name="Hannah Riordan" userId="S::hannah.riordan@det.nsw.edu.au::2705dd74-5708-4bb4-be63-c8f00774f6d3" providerId="AD" clId="Web-{AD5000DA-816D-C27A-D3C7-9C8D667B9C52}" dt="2023-06-29T03:34:39.008" v="17"/>
          <ac:spMkLst>
            <pc:docMk/>
            <pc:sldMk cId="80836529" sldId="271"/>
            <ac:spMk id="41" creationId="{22D09ED2-868F-42C6-866E-F92E0CEF314F}"/>
          </ac:spMkLst>
        </pc:spChg>
      </pc:sldChg>
      <pc:sldChg chg="addSp delSp modSp add replId modNotes">
        <pc:chgData name="Hannah Riordan" userId="S::hannah.riordan@det.nsw.edu.au::2705dd74-5708-4bb4-be63-c8f00774f6d3" providerId="AD" clId="Web-{AD5000DA-816D-C27A-D3C7-9C8D667B9C52}" dt="2023-06-29T04:19:45.893" v="258"/>
        <pc:sldMkLst>
          <pc:docMk/>
          <pc:sldMk cId="314592883" sldId="272"/>
        </pc:sldMkLst>
        <pc:spChg chg="add del mod">
          <ac:chgData name="Hannah Riordan" userId="S::hannah.riordan@det.nsw.edu.au::2705dd74-5708-4bb4-be63-c8f00774f6d3" providerId="AD" clId="Web-{AD5000DA-816D-C27A-D3C7-9C8D667B9C52}" dt="2023-06-29T04:08:14.262" v="112"/>
          <ac:spMkLst>
            <pc:docMk/>
            <pc:sldMk cId="314592883" sldId="272"/>
            <ac:spMk id="5" creationId="{A4FF846C-444C-8782-765A-8CBD43F879A4}"/>
          </ac:spMkLst>
        </pc:spChg>
        <pc:spChg chg="add">
          <ac:chgData name="Hannah Riordan" userId="S::hannah.riordan@det.nsw.edu.au::2705dd74-5708-4bb4-be63-c8f00774f6d3" providerId="AD" clId="Web-{AD5000DA-816D-C27A-D3C7-9C8D667B9C52}" dt="2023-06-29T04:08:38.091" v="118"/>
          <ac:spMkLst>
            <pc:docMk/>
            <pc:sldMk cId="314592883" sldId="272"/>
            <ac:spMk id="15" creationId="{84323203-DE3A-F8A9-50F2-D44A9882EBD4}"/>
          </ac:spMkLst>
        </pc:spChg>
        <pc:picChg chg="add mod ord">
          <ac:chgData name="Hannah Riordan" userId="S::hannah.riordan@det.nsw.edu.au::2705dd74-5708-4bb4-be63-c8f00774f6d3" providerId="AD" clId="Web-{AD5000DA-816D-C27A-D3C7-9C8D667B9C52}" dt="2023-06-29T04:08:36.857" v="115" actId="14100"/>
          <ac:picMkLst>
            <pc:docMk/>
            <pc:sldMk cId="314592883" sldId="272"/>
            <ac:picMk id="7" creationId="{19BDFE3D-878E-07F2-652B-D92C791350F4}"/>
          </ac:picMkLst>
        </pc:picChg>
        <pc:picChg chg="add del mod">
          <ac:chgData name="Hannah Riordan" userId="S::hannah.riordan@det.nsw.edu.au::2705dd74-5708-4bb4-be63-c8f00774f6d3" providerId="AD" clId="Web-{AD5000DA-816D-C27A-D3C7-9C8D667B9C52}" dt="2023-06-29T04:08:38.044" v="117"/>
          <ac:picMkLst>
            <pc:docMk/>
            <pc:sldMk cId="314592883" sldId="272"/>
            <ac:picMk id="9" creationId="{187960FE-6006-E127-5268-E2FD4C3EF354}"/>
          </ac:picMkLst>
        </pc:picChg>
        <pc:picChg chg="del">
          <ac:chgData name="Hannah Riordan" userId="S::hannah.riordan@det.nsw.edu.au::2705dd74-5708-4bb4-be63-c8f00774f6d3" providerId="AD" clId="Web-{AD5000DA-816D-C27A-D3C7-9C8D667B9C52}" dt="2023-06-29T04:08:08.403" v="111"/>
          <ac:picMkLst>
            <pc:docMk/>
            <pc:sldMk cId="314592883" sldId="272"/>
            <ac:picMk id="11" creationId="{407FCDE8-D329-46AD-C0EA-01FA99B5E3D8}"/>
          </ac:picMkLst>
        </pc:picChg>
      </pc:sldChg>
      <pc:sldChg chg="addSp delSp modSp add replId modNotes">
        <pc:chgData name="Hannah Riordan" userId="S::hannah.riordan@det.nsw.edu.au::2705dd74-5708-4bb4-be63-c8f00774f6d3" providerId="AD" clId="Web-{AD5000DA-816D-C27A-D3C7-9C8D667B9C52}" dt="2023-06-29T04:22:04.335" v="297"/>
        <pc:sldMkLst>
          <pc:docMk/>
          <pc:sldMk cId="3567530280" sldId="273"/>
        </pc:sldMkLst>
        <pc:picChg chg="add mod">
          <ac:chgData name="Hannah Riordan" userId="S::hannah.riordan@det.nsw.edu.au::2705dd74-5708-4bb4-be63-c8f00774f6d3" providerId="AD" clId="Web-{AD5000DA-816D-C27A-D3C7-9C8D667B9C52}" dt="2023-06-29T04:20:41.614" v="289" actId="14100"/>
          <ac:picMkLst>
            <pc:docMk/>
            <pc:sldMk cId="3567530280" sldId="273"/>
            <ac:picMk id="3" creationId="{5E85113C-94F3-A32F-A375-67E93876FF1E}"/>
          </ac:picMkLst>
        </pc:picChg>
        <pc:picChg chg="del">
          <ac:chgData name="Hannah Riordan" userId="S::hannah.riordan@det.nsw.edu.au::2705dd74-5708-4bb4-be63-c8f00774f6d3" providerId="AD" clId="Web-{AD5000DA-816D-C27A-D3C7-9C8D667B9C52}" dt="2023-06-29T04:20:26.394" v="285"/>
          <ac:picMkLst>
            <pc:docMk/>
            <pc:sldMk cId="3567530280" sldId="273"/>
            <ac:picMk id="20" creationId="{49A96D22-AE3B-9185-B287-FAD2B5BDD01A}"/>
          </ac:picMkLst>
        </pc:picChg>
      </pc:sldChg>
      <pc:sldChg chg="addSp delSp modSp add replId modNotes">
        <pc:chgData name="Hannah Riordan" userId="S::hannah.riordan@det.nsw.edu.au::2705dd74-5708-4bb4-be63-c8f00774f6d3" providerId="AD" clId="Web-{AD5000DA-816D-C27A-D3C7-9C8D667B9C52}" dt="2023-06-29T04:25:25.060" v="326"/>
        <pc:sldMkLst>
          <pc:docMk/>
          <pc:sldMk cId="3492591084" sldId="274"/>
        </pc:sldMkLst>
        <pc:picChg chg="del">
          <ac:chgData name="Hannah Riordan" userId="S::hannah.riordan@det.nsw.edu.au::2705dd74-5708-4bb4-be63-c8f00774f6d3" providerId="AD" clId="Web-{AD5000DA-816D-C27A-D3C7-9C8D667B9C52}" dt="2023-06-29T04:22:17.945" v="299"/>
          <ac:picMkLst>
            <pc:docMk/>
            <pc:sldMk cId="3492591084" sldId="274"/>
            <ac:picMk id="3" creationId="{5E85113C-94F3-A32F-A375-67E93876FF1E}"/>
          </ac:picMkLst>
        </pc:picChg>
        <pc:picChg chg="add mod">
          <ac:chgData name="Hannah Riordan" userId="S::hannah.riordan@det.nsw.edu.au::2705dd74-5708-4bb4-be63-c8f00774f6d3" providerId="AD" clId="Web-{AD5000DA-816D-C27A-D3C7-9C8D667B9C52}" dt="2023-06-29T04:22:40.758" v="304" actId="14100"/>
          <ac:picMkLst>
            <pc:docMk/>
            <pc:sldMk cId="3492591084" sldId="274"/>
            <ac:picMk id="5" creationId="{5EDF6BE2-2F44-9578-C7B2-7BE11B3CE588}"/>
          </ac:picMkLst>
        </pc:picChg>
      </pc:sldChg>
      <pc:sldChg chg="addSp delSp modSp new mod setBg modNotes">
        <pc:chgData name="Hannah Riordan" userId="S::hannah.riordan@det.nsw.edu.au::2705dd74-5708-4bb4-be63-c8f00774f6d3" providerId="AD" clId="Web-{AD5000DA-816D-C27A-D3C7-9C8D667B9C52}" dt="2023-06-29T06:29:52.587" v="380"/>
        <pc:sldMkLst>
          <pc:docMk/>
          <pc:sldMk cId="3680742089" sldId="275"/>
        </pc:sldMkLst>
        <pc:spChg chg="mod">
          <ac:chgData name="Hannah Riordan" userId="S::hannah.riordan@det.nsw.edu.au::2705dd74-5708-4bb4-be63-c8f00774f6d3" providerId="AD" clId="Web-{AD5000DA-816D-C27A-D3C7-9C8D667B9C52}" dt="2023-06-29T06:29:19.335" v="375"/>
          <ac:spMkLst>
            <pc:docMk/>
            <pc:sldMk cId="3680742089" sldId="275"/>
            <ac:spMk id="2" creationId="{3FDCBAE2-7A2E-CA7D-D543-AAD7C96567C6}"/>
          </ac:spMkLst>
        </pc:spChg>
        <pc:spChg chg="mod">
          <ac:chgData name="Hannah Riordan" userId="S::hannah.riordan@det.nsw.edu.au::2705dd74-5708-4bb4-be63-c8f00774f6d3" providerId="AD" clId="Web-{AD5000DA-816D-C27A-D3C7-9C8D667B9C52}" dt="2023-06-29T06:29:30.398" v="376" actId="20577"/>
          <ac:spMkLst>
            <pc:docMk/>
            <pc:sldMk cId="3680742089" sldId="275"/>
            <ac:spMk id="3" creationId="{66B3719F-AA2F-679B-6F9C-A93B409764A2}"/>
          </ac:spMkLst>
        </pc:spChg>
        <pc:spChg chg="add del">
          <ac:chgData name="Hannah Riordan" userId="S::hannah.riordan@det.nsw.edu.au::2705dd74-5708-4bb4-be63-c8f00774f6d3" providerId="AD" clId="Web-{AD5000DA-816D-C27A-D3C7-9C8D667B9C52}" dt="2023-06-29T05:48:34.988" v="343"/>
          <ac:spMkLst>
            <pc:docMk/>
            <pc:sldMk cId="3680742089" sldId="275"/>
            <ac:spMk id="8" creationId="{1BB867FF-FC45-48F7-8104-F89BE54909F1}"/>
          </ac:spMkLst>
        </pc:spChg>
        <pc:spChg chg="add del">
          <ac:chgData name="Hannah Riordan" userId="S::hannah.riordan@det.nsw.edu.au::2705dd74-5708-4bb4-be63-c8f00774f6d3" providerId="AD" clId="Web-{AD5000DA-816D-C27A-D3C7-9C8D667B9C52}" dt="2023-06-29T05:48:34.988" v="343"/>
          <ac:spMkLst>
            <pc:docMk/>
            <pc:sldMk cId="3680742089" sldId="275"/>
            <ac:spMk id="10" creationId="{8BB56887-D0D5-4F0C-9E19-7247EB83C8B7}"/>
          </ac:spMkLst>
        </pc:spChg>
        <pc:spChg chg="add del">
          <ac:chgData name="Hannah Riordan" userId="S::hannah.riordan@det.nsw.edu.au::2705dd74-5708-4bb4-be63-c8f00774f6d3" providerId="AD" clId="Web-{AD5000DA-816D-C27A-D3C7-9C8D667B9C52}" dt="2023-06-29T05:48:34.988" v="343"/>
          <ac:spMkLst>
            <pc:docMk/>
            <pc:sldMk cId="3680742089" sldId="275"/>
            <ac:spMk id="12" creationId="{081E4A58-353D-44AE-B2FC-2A74E2E400F7}"/>
          </ac:spMkLst>
        </pc:spChg>
        <pc:spChg chg="add del">
          <ac:chgData name="Hannah Riordan" userId="S::hannah.riordan@det.nsw.edu.au::2705dd74-5708-4bb4-be63-c8f00774f6d3" providerId="AD" clId="Web-{AD5000DA-816D-C27A-D3C7-9C8D667B9C52}" dt="2023-06-29T06:29:19.335" v="375"/>
          <ac:spMkLst>
            <pc:docMk/>
            <pc:sldMk cId="3680742089" sldId="275"/>
            <ac:spMk id="14" creationId="{907EF6B7-1338-4443-8C46-6A318D952DFD}"/>
          </ac:spMkLst>
        </pc:spChg>
        <pc:spChg chg="add del">
          <ac:chgData name="Hannah Riordan" userId="S::hannah.riordan@det.nsw.edu.au::2705dd74-5708-4bb4-be63-c8f00774f6d3" providerId="AD" clId="Web-{AD5000DA-816D-C27A-D3C7-9C8D667B9C52}" dt="2023-06-29T06:29:19.335" v="375"/>
          <ac:spMkLst>
            <pc:docMk/>
            <pc:sldMk cId="3680742089" sldId="275"/>
            <ac:spMk id="15" creationId="{DAAE4CDD-124C-4DCF-9584-B6033B545DD5}"/>
          </ac:spMkLst>
        </pc:spChg>
        <pc:spChg chg="add del">
          <ac:chgData name="Hannah Riordan" userId="S::hannah.riordan@det.nsw.edu.au::2705dd74-5708-4bb4-be63-c8f00774f6d3" providerId="AD" clId="Web-{AD5000DA-816D-C27A-D3C7-9C8D667B9C52}" dt="2023-06-29T06:29:19.335" v="375"/>
          <ac:spMkLst>
            <pc:docMk/>
            <pc:sldMk cId="3680742089" sldId="275"/>
            <ac:spMk id="16" creationId="{081E4A58-353D-44AE-B2FC-2A74E2E400F7}"/>
          </ac:spMkLst>
        </pc:spChg>
        <pc:spChg chg="add del">
          <ac:chgData name="Hannah Riordan" userId="S::hannah.riordan@det.nsw.edu.au::2705dd74-5708-4bb4-be63-c8f00774f6d3" providerId="AD" clId="Web-{AD5000DA-816D-C27A-D3C7-9C8D667B9C52}" dt="2023-06-29T06:29:19.304" v="374"/>
          <ac:spMkLst>
            <pc:docMk/>
            <pc:sldMk cId="3680742089" sldId="275"/>
            <ac:spMk id="21" creationId="{C2554CA6-288E-4202-BC52-2E5A8F0C0AED}"/>
          </ac:spMkLst>
        </pc:spChg>
        <pc:spChg chg="add del">
          <ac:chgData name="Hannah Riordan" userId="S::hannah.riordan@det.nsw.edu.au::2705dd74-5708-4bb4-be63-c8f00774f6d3" providerId="AD" clId="Web-{AD5000DA-816D-C27A-D3C7-9C8D667B9C52}" dt="2023-06-29T06:29:19.304" v="374"/>
          <ac:spMkLst>
            <pc:docMk/>
            <pc:sldMk cId="3680742089" sldId="275"/>
            <ac:spMk id="23" creationId="{B10BB131-AC8E-4A8E-A5D1-36260F720C3B}"/>
          </ac:spMkLst>
        </pc:spChg>
        <pc:spChg chg="add del">
          <ac:chgData name="Hannah Riordan" userId="S::hannah.riordan@det.nsw.edu.au::2705dd74-5708-4bb4-be63-c8f00774f6d3" providerId="AD" clId="Web-{AD5000DA-816D-C27A-D3C7-9C8D667B9C52}" dt="2023-06-29T06:29:19.304" v="374"/>
          <ac:spMkLst>
            <pc:docMk/>
            <pc:sldMk cId="3680742089" sldId="275"/>
            <ac:spMk id="25" creationId="{5B7778FC-632E-4DCA-A7CB-0D7731CCF970}"/>
          </ac:spMkLst>
        </pc:spChg>
        <pc:spChg chg="add del">
          <ac:chgData name="Hannah Riordan" userId="S::hannah.riordan@det.nsw.edu.au::2705dd74-5708-4bb4-be63-c8f00774f6d3" providerId="AD" clId="Web-{AD5000DA-816D-C27A-D3C7-9C8D667B9C52}" dt="2023-06-29T06:29:19.304" v="374"/>
          <ac:spMkLst>
            <pc:docMk/>
            <pc:sldMk cId="3680742089" sldId="275"/>
            <ac:spMk id="27" creationId="{FA23A907-97FB-4A8F-880A-DD77401C4296}"/>
          </ac:spMkLst>
        </pc:spChg>
        <pc:spChg chg="add">
          <ac:chgData name="Hannah Riordan" userId="S::hannah.riordan@det.nsw.edu.au::2705dd74-5708-4bb4-be63-c8f00774f6d3" providerId="AD" clId="Web-{AD5000DA-816D-C27A-D3C7-9C8D667B9C52}" dt="2023-06-29T06:29:19.335" v="375"/>
          <ac:spMkLst>
            <pc:docMk/>
            <pc:sldMk cId="3680742089" sldId="275"/>
            <ac:spMk id="29" creationId="{9F835A99-04AC-494A-A572-AFE8413CC938}"/>
          </ac:spMkLst>
        </pc:spChg>
        <pc:spChg chg="add">
          <ac:chgData name="Hannah Riordan" userId="S::hannah.riordan@det.nsw.edu.au::2705dd74-5708-4bb4-be63-c8f00774f6d3" providerId="AD" clId="Web-{AD5000DA-816D-C27A-D3C7-9C8D667B9C52}" dt="2023-06-29T06:29:19.335" v="375"/>
          <ac:spMkLst>
            <pc:docMk/>
            <pc:sldMk cId="3680742089" sldId="275"/>
            <ac:spMk id="30" creationId="{1709F1D5-B0F1-4714-A239-E5B61C161915}"/>
          </ac:spMkLst>
        </pc:spChg>
        <pc:spChg chg="add">
          <ac:chgData name="Hannah Riordan" userId="S::hannah.riordan@det.nsw.edu.au::2705dd74-5708-4bb4-be63-c8f00774f6d3" providerId="AD" clId="Web-{AD5000DA-816D-C27A-D3C7-9C8D667B9C52}" dt="2023-06-29T06:29:19.335" v="375"/>
          <ac:spMkLst>
            <pc:docMk/>
            <pc:sldMk cId="3680742089" sldId="275"/>
            <ac:spMk id="31" creationId="{7B786209-1B0B-4CA9-9BDD-F7327066A84D}"/>
          </ac:spMkLst>
        </pc:spChg>
        <pc:spChg chg="add">
          <ac:chgData name="Hannah Riordan" userId="S::hannah.riordan@det.nsw.edu.au::2705dd74-5708-4bb4-be63-c8f00774f6d3" providerId="AD" clId="Web-{AD5000DA-816D-C27A-D3C7-9C8D667B9C52}" dt="2023-06-29T06:29:19.335" v="375"/>
          <ac:spMkLst>
            <pc:docMk/>
            <pc:sldMk cId="3680742089" sldId="275"/>
            <ac:spMk id="32" creationId="{228FB460-D3FF-4440-A020-05982A09E517}"/>
          </ac:spMkLst>
        </pc:spChg>
        <pc:spChg chg="add">
          <ac:chgData name="Hannah Riordan" userId="S::hannah.riordan@det.nsw.edu.au::2705dd74-5708-4bb4-be63-c8f00774f6d3" providerId="AD" clId="Web-{AD5000DA-816D-C27A-D3C7-9C8D667B9C52}" dt="2023-06-29T06:29:19.335" v="375"/>
          <ac:spMkLst>
            <pc:docMk/>
            <pc:sldMk cId="3680742089" sldId="275"/>
            <ac:spMk id="33" creationId="{2D2964BB-484D-45AE-AD66-D407D0629652}"/>
          </ac:spMkLst>
        </pc:spChg>
        <pc:spChg chg="add">
          <ac:chgData name="Hannah Riordan" userId="S::hannah.riordan@det.nsw.edu.au::2705dd74-5708-4bb4-be63-c8f00774f6d3" providerId="AD" clId="Web-{AD5000DA-816D-C27A-D3C7-9C8D667B9C52}" dt="2023-06-29T06:29:19.335" v="375"/>
          <ac:spMkLst>
            <pc:docMk/>
            <pc:sldMk cId="3680742089" sldId="275"/>
            <ac:spMk id="34" creationId="{14847E93-7DC1-4D4B-8829-B19AA7137C50}"/>
          </ac:spMkLst>
        </pc:spChg>
        <pc:spChg chg="add">
          <ac:chgData name="Hannah Riordan" userId="S::hannah.riordan@det.nsw.edu.au::2705dd74-5708-4bb4-be63-c8f00774f6d3" providerId="AD" clId="Web-{AD5000DA-816D-C27A-D3C7-9C8D667B9C52}" dt="2023-06-29T06:29:19.335" v="375"/>
          <ac:spMkLst>
            <pc:docMk/>
            <pc:sldMk cId="3680742089" sldId="275"/>
            <ac:spMk id="35" creationId="{6691AC69-A76E-4DAB-B565-468B6B87ACF3}"/>
          </ac:spMkLst>
        </pc:spChg>
        <pc:spChg chg="add">
          <ac:chgData name="Hannah Riordan" userId="S::hannah.riordan@det.nsw.edu.au::2705dd74-5708-4bb4-be63-c8f00774f6d3" providerId="AD" clId="Web-{AD5000DA-816D-C27A-D3C7-9C8D667B9C52}" dt="2023-06-29T06:29:19.335" v="375"/>
          <ac:spMkLst>
            <pc:docMk/>
            <pc:sldMk cId="3680742089" sldId="275"/>
            <ac:spMk id="36" creationId="{5566D6E1-03A1-4D73-A4E0-35D74D568A04}"/>
          </ac:spMkLst>
        </pc:spChg>
      </pc:sldChg>
      <pc:sldChg chg="addSp delSp modSp new mod setBg">
        <pc:chgData name="Hannah Riordan" userId="S::hannah.riordan@det.nsw.edu.au::2705dd74-5708-4bb4-be63-c8f00774f6d3" providerId="AD" clId="Web-{AD5000DA-816D-C27A-D3C7-9C8D667B9C52}" dt="2023-06-29T06:28:35.286" v="372"/>
        <pc:sldMkLst>
          <pc:docMk/>
          <pc:sldMk cId="2294168930" sldId="276"/>
        </pc:sldMkLst>
        <pc:spChg chg="mod">
          <ac:chgData name="Hannah Riordan" userId="S::hannah.riordan@det.nsw.edu.au::2705dd74-5708-4bb4-be63-c8f00774f6d3" providerId="AD" clId="Web-{AD5000DA-816D-C27A-D3C7-9C8D667B9C52}" dt="2023-06-29T06:28:32.818" v="371" actId="20577"/>
          <ac:spMkLst>
            <pc:docMk/>
            <pc:sldMk cId="2294168930" sldId="276"/>
            <ac:spMk id="2" creationId="{83AF50BF-DA9C-33FA-F997-CB568276E88B}"/>
          </ac:spMkLst>
        </pc:spChg>
        <pc:spChg chg="del mod">
          <ac:chgData name="Hannah Riordan" userId="S::hannah.riordan@det.nsw.edu.au::2705dd74-5708-4bb4-be63-c8f00774f6d3" providerId="AD" clId="Web-{AD5000DA-816D-C27A-D3C7-9C8D667B9C52}" dt="2023-06-29T06:28:35.286" v="372"/>
          <ac:spMkLst>
            <pc:docMk/>
            <pc:sldMk cId="2294168930" sldId="276"/>
            <ac:spMk id="3" creationId="{6F10FA36-0844-97E2-CEB7-36C09C8041D5}"/>
          </ac:spMkLst>
        </pc:spChg>
        <pc:spChg chg="add">
          <ac:chgData name="Hannah Riordan" userId="S::hannah.riordan@det.nsw.edu.au::2705dd74-5708-4bb4-be63-c8f00774f6d3" providerId="AD" clId="Web-{AD5000DA-816D-C27A-D3C7-9C8D667B9C52}" dt="2023-06-29T06:28:16.317" v="360"/>
          <ac:spMkLst>
            <pc:docMk/>
            <pc:sldMk cId="2294168930" sldId="276"/>
            <ac:spMk id="8" creationId="{907EF6B7-1338-4443-8C46-6A318D952DFD}"/>
          </ac:spMkLst>
        </pc:spChg>
        <pc:spChg chg="add">
          <ac:chgData name="Hannah Riordan" userId="S::hannah.riordan@det.nsw.edu.au::2705dd74-5708-4bb4-be63-c8f00774f6d3" providerId="AD" clId="Web-{AD5000DA-816D-C27A-D3C7-9C8D667B9C52}" dt="2023-06-29T06:28:16.317" v="360"/>
          <ac:spMkLst>
            <pc:docMk/>
            <pc:sldMk cId="2294168930" sldId="276"/>
            <ac:spMk id="10" creationId="{DAAE4CDD-124C-4DCF-9584-B6033B545DD5}"/>
          </ac:spMkLst>
        </pc:spChg>
        <pc:spChg chg="add">
          <ac:chgData name="Hannah Riordan" userId="S::hannah.riordan@det.nsw.edu.au::2705dd74-5708-4bb4-be63-c8f00774f6d3" providerId="AD" clId="Web-{AD5000DA-816D-C27A-D3C7-9C8D667B9C52}" dt="2023-06-29T06:28:16.317" v="360"/>
          <ac:spMkLst>
            <pc:docMk/>
            <pc:sldMk cId="2294168930" sldId="276"/>
            <ac:spMk id="12" creationId="{081E4A58-353D-44AE-B2FC-2A74E2E400F7}"/>
          </ac:spMkLst>
        </pc:spChg>
      </pc:sldChg>
    </pc:docChg>
  </pc:docChgLst>
  <pc:docChgLst>
    <pc:chgData name="Hannah Riordan" userId="S::hannah.riordan@det.nsw.edu.au::2705dd74-5708-4bb4-be63-c8f00774f6d3" providerId="AD" clId="Web-{60EA3134-E1F1-010B-99FD-532418B61D4F}"/>
    <pc:docChg chg="addSld delSld modSld sldOrd">
      <pc:chgData name="Hannah Riordan" userId="S::hannah.riordan@det.nsw.edu.au::2705dd74-5708-4bb4-be63-c8f00774f6d3" providerId="AD" clId="Web-{60EA3134-E1F1-010B-99FD-532418B61D4F}" dt="2023-09-20T05:02:32.167" v="411"/>
      <pc:docMkLst>
        <pc:docMk/>
      </pc:docMkLst>
      <pc:sldChg chg="add">
        <pc:chgData name="Hannah Riordan" userId="S::hannah.riordan@det.nsw.edu.au::2705dd74-5708-4bb4-be63-c8f00774f6d3" providerId="AD" clId="Web-{60EA3134-E1F1-010B-99FD-532418B61D4F}" dt="2023-09-20T04:45:28.263" v="0"/>
        <pc:sldMkLst>
          <pc:docMk/>
          <pc:sldMk cId="161080075" sldId="277"/>
        </pc:sldMkLst>
      </pc:sldChg>
      <pc:sldChg chg="modSp add">
        <pc:chgData name="Hannah Riordan" userId="S::hannah.riordan@det.nsw.edu.au::2705dd74-5708-4bb4-be63-c8f00774f6d3" providerId="AD" clId="Web-{60EA3134-E1F1-010B-99FD-532418B61D4F}" dt="2023-09-20T04:45:53.748" v="11" actId="20577"/>
        <pc:sldMkLst>
          <pc:docMk/>
          <pc:sldMk cId="1033861588" sldId="278"/>
        </pc:sldMkLst>
        <pc:spChg chg="mod">
          <ac:chgData name="Hannah Riordan" userId="S::hannah.riordan@det.nsw.edu.au::2705dd74-5708-4bb4-be63-c8f00774f6d3" providerId="AD" clId="Web-{60EA3134-E1F1-010B-99FD-532418B61D4F}" dt="2023-09-20T04:45:53.748" v="11" actId="20577"/>
          <ac:spMkLst>
            <pc:docMk/>
            <pc:sldMk cId="1033861588" sldId="278"/>
            <ac:spMk id="3" creationId="{20AEEAB8-AEA8-559D-BEF4-5E13C3896C86}"/>
          </ac:spMkLst>
        </pc:spChg>
      </pc:sldChg>
      <pc:sldChg chg="add ord">
        <pc:chgData name="Hannah Riordan" userId="S::hannah.riordan@det.nsw.edu.au::2705dd74-5708-4bb4-be63-c8f00774f6d3" providerId="AD" clId="Web-{60EA3134-E1F1-010B-99FD-532418B61D4F}" dt="2023-09-20T04:55:53.874" v="135"/>
        <pc:sldMkLst>
          <pc:docMk/>
          <pc:sldMk cId="697632653" sldId="279"/>
        </pc:sldMkLst>
      </pc:sldChg>
      <pc:sldChg chg="new del">
        <pc:chgData name="Hannah Riordan" userId="S::hannah.riordan@det.nsw.edu.au::2705dd74-5708-4bb4-be63-c8f00774f6d3" providerId="AD" clId="Web-{60EA3134-E1F1-010B-99FD-532418B61D4F}" dt="2023-09-20T04:50:04.396" v="15"/>
        <pc:sldMkLst>
          <pc:docMk/>
          <pc:sldMk cId="3881847131" sldId="280"/>
        </pc:sldMkLst>
      </pc:sldChg>
      <pc:sldChg chg="modSp add replId">
        <pc:chgData name="Hannah Riordan" userId="S::hannah.riordan@det.nsw.edu.au::2705dd74-5708-4bb4-be63-c8f00774f6d3" providerId="AD" clId="Web-{60EA3134-E1F1-010B-99FD-532418B61D4F}" dt="2023-09-20T04:55:48.984" v="133" actId="20577"/>
        <pc:sldMkLst>
          <pc:docMk/>
          <pc:sldMk cId="1726856187" sldId="281"/>
        </pc:sldMkLst>
        <pc:spChg chg="mod">
          <ac:chgData name="Hannah Riordan" userId="S::hannah.riordan@det.nsw.edu.au::2705dd74-5708-4bb4-be63-c8f00774f6d3" providerId="AD" clId="Web-{60EA3134-E1F1-010B-99FD-532418B61D4F}" dt="2023-09-20T04:50:07.411" v="16" actId="20577"/>
          <ac:spMkLst>
            <pc:docMk/>
            <pc:sldMk cId="1726856187" sldId="281"/>
            <ac:spMk id="2" creationId="{15E6CDDA-B943-15D2-C0A0-80DAB31F19AA}"/>
          </ac:spMkLst>
        </pc:spChg>
        <pc:spChg chg="mod">
          <ac:chgData name="Hannah Riordan" userId="S::hannah.riordan@det.nsw.edu.au::2705dd74-5708-4bb4-be63-c8f00774f6d3" providerId="AD" clId="Web-{60EA3134-E1F1-010B-99FD-532418B61D4F}" dt="2023-09-20T04:55:48.984" v="133" actId="20577"/>
          <ac:spMkLst>
            <pc:docMk/>
            <pc:sldMk cId="1726856187" sldId="281"/>
            <ac:spMk id="3" creationId="{20AEEAB8-AEA8-559D-BEF4-5E13C3896C86}"/>
          </ac:spMkLst>
        </pc:spChg>
      </pc:sldChg>
      <pc:sldChg chg="addSp delSp modSp new mod setBg addAnim">
        <pc:chgData name="Hannah Riordan" userId="S::hannah.riordan@det.nsw.edu.au::2705dd74-5708-4bb4-be63-c8f00774f6d3" providerId="AD" clId="Web-{60EA3134-E1F1-010B-99FD-532418B61D4F}" dt="2023-09-20T04:55:44.218" v="130" actId="20577"/>
        <pc:sldMkLst>
          <pc:docMk/>
          <pc:sldMk cId="2302118268" sldId="282"/>
        </pc:sldMkLst>
        <pc:spChg chg="mod">
          <ac:chgData name="Hannah Riordan" userId="S::hannah.riordan@det.nsw.edu.au::2705dd74-5708-4bb4-be63-c8f00774f6d3" providerId="AD" clId="Web-{60EA3134-E1F1-010B-99FD-532418B61D4F}" dt="2023-09-20T04:55:20.983" v="122" actId="20577"/>
          <ac:spMkLst>
            <pc:docMk/>
            <pc:sldMk cId="2302118268" sldId="282"/>
            <ac:spMk id="2" creationId="{8DF2B20A-9E6D-D6D0-4EEE-458564551DCD}"/>
          </ac:spMkLst>
        </pc:spChg>
        <pc:spChg chg="mod">
          <ac:chgData name="Hannah Riordan" userId="S::hannah.riordan@det.nsw.edu.au::2705dd74-5708-4bb4-be63-c8f00774f6d3" providerId="AD" clId="Web-{60EA3134-E1F1-010B-99FD-532418B61D4F}" dt="2023-09-20T04:55:44.218" v="130" actId="20577"/>
          <ac:spMkLst>
            <pc:docMk/>
            <pc:sldMk cId="2302118268" sldId="282"/>
            <ac:spMk id="3" creationId="{475B2BF3-6087-AC9E-E696-F4CF79D59229}"/>
          </ac:spMkLst>
        </pc:spChg>
        <pc:spChg chg="add del">
          <ac:chgData name="Hannah Riordan" userId="S::hannah.riordan@det.nsw.edu.au::2705dd74-5708-4bb4-be63-c8f00774f6d3" providerId="AD" clId="Web-{60EA3134-E1F1-010B-99FD-532418B61D4F}" dt="2023-09-20T04:52:56.557" v="98"/>
          <ac:spMkLst>
            <pc:docMk/>
            <pc:sldMk cId="2302118268" sldId="282"/>
            <ac:spMk id="8" creationId="{389575E1-3389-451A-A5F7-27854C25C599}"/>
          </ac:spMkLst>
        </pc:spChg>
        <pc:spChg chg="add del">
          <ac:chgData name="Hannah Riordan" userId="S::hannah.riordan@det.nsw.edu.au::2705dd74-5708-4bb4-be63-c8f00774f6d3" providerId="AD" clId="Web-{60EA3134-E1F1-010B-99FD-532418B61D4F}" dt="2023-09-20T04:52:56.557" v="98"/>
          <ac:spMkLst>
            <pc:docMk/>
            <pc:sldMk cId="2302118268" sldId="282"/>
            <ac:spMk id="10" creationId="{A53CCC5C-D88E-40FB-B30B-23DCDBD01D37}"/>
          </ac:spMkLst>
        </pc:spChg>
        <pc:spChg chg="add del">
          <ac:chgData name="Hannah Riordan" userId="S::hannah.riordan@det.nsw.edu.au::2705dd74-5708-4bb4-be63-c8f00774f6d3" providerId="AD" clId="Web-{60EA3134-E1F1-010B-99FD-532418B61D4F}" dt="2023-09-20T04:52:56.557" v="98"/>
          <ac:spMkLst>
            <pc:docMk/>
            <pc:sldMk cId="2302118268" sldId="282"/>
            <ac:spMk id="12" creationId="{081E4A58-353D-44AE-B2FC-2A74E2E400F7}"/>
          </ac:spMkLst>
        </pc:spChg>
        <pc:spChg chg="add">
          <ac:chgData name="Hannah Riordan" userId="S::hannah.riordan@det.nsw.edu.au::2705dd74-5708-4bb4-be63-c8f00774f6d3" providerId="AD" clId="Web-{60EA3134-E1F1-010B-99FD-532418B61D4F}" dt="2023-09-20T04:52:56.557" v="98"/>
          <ac:spMkLst>
            <pc:docMk/>
            <pc:sldMk cId="2302118268" sldId="282"/>
            <ac:spMk id="17" creationId="{907EF6B7-1338-4443-8C46-6A318D952DFD}"/>
          </ac:spMkLst>
        </pc:spChg>
        <pc:spChg chg="add">
          <ac:chgData name="Hannah Riordan" userId="S::hannah.riordan@det.nsw.edu.au::2705dd74-5708-4bb4-be63-c8f00774f6d3" providerId="AD" clId="Web-{60EA3134-E1F1-010B-99FD-532418B61D4F}" dt="2023-09-20T04:52:56.557" v="98"/>
          <ac:spMkLst>
            <pc:docMk/>
            <pc:sldMk cId="2302118268" sldId="282"/>
            <ac:spMk id="19" creationId="{DAAE4CDD-124C-4DCF-9584-B6033B545DD5}"/>
          </ac:spMkLst>
        </pc:spChg>
        <pc:spChg chg="add">
          <ac:chgData name="Hannah Riordan" userId="S::hannah.riordan@det.nsw.edu.au::2705dd74-5708-4bb4-be63-c8f00774f6d3" providerId="AD" clId="Web-{60EA3134-E1F1-010B-99FD-532418B61D4F}" dt="2023-09-20T04:52:56.557" v="98"/>
          <ac:spMkLst>
            <pc:docMk/>
            <pc:sldMk cId="2302118268" sldId="282"/>
            <ac:spMk id="21" creationId="{081E4A58-353D-44AE-B2FC-2A74E2E400F7}"/>
          </ac:spMkLst>
        </pc:spChg>
      </pc:sldChg>
      <pc:sldChg chg="modSp add replId">
        <pc:chgData name="Hannah Riordan" userId="S::hannah.riordan@det.nsw.edu.au::2705dd74-5708-4bb4-be63-c8f00774f6d3" providerId="AD" clId="Web-{60EA3134-E1F1-010B-99FD-532418B61D4F}" dt="2023-09-20T04:56:53.110" v="191" actId="20577"/>
        <pc:sldMkLst>
          <pc:docMk/>
          <pc:sldMk cId="1191568494" sldId="283"/>
        </pc:sldMkLst>
        <pc:spChg chg="mod">
          <ac:chgData name="Hannah Riordan" userId="S::hannah.riordan@det.nsw.edu.au::2705dd74-5708-4bb4-be63-c8f00774f6d3" providerId="AD" clId="Web-{60EA3134-E1F1-010B-99FD-532418B61D4F}" dt="2023-09-20T04:56:53.110" v="191" actId="20577"/>
          <ac:spMkLst>
            <pc:docMk/>
            <pc:sldMk cId="1191568494" sldId="283"/>
            <ac:spMk id="3" creationId="{475B2BF3-6087-AC9E-E696-F4CF79D59229}"/>
          </ac:spMkLst>
        </pc:spChg>
      </pc:sldChg>
      <pc:sldChg chg="modSp add del replId">
        <pc:chgData name="Hannah Riordan" userId="S::hannah.riordan@det.nsw.edu.au::2705dd74-5708-4bb4-be63-c8f00774f6d3" providerId="AD" clId="Web-{60EA3134-E1F1-010B-99FD-532418B61D4F}" dt="2023-09-20T04:55:50.624" v="134"/>
        <pc:sldMkLst>
          <pc:docMk/>
          <pc:sldMk cId="1635490978" sldId="283"/>
        </pc:sldMkLst>
        <pc:spChg chg="mod">
          <ac:chgData name="Hannah Riordan" userId="S::hannah.riordan@det.nsw.edu.au::2705dd74-5708-4bb4-be63-c8f00774f6d3" providerId="AD" clId="Web-{60EA3134-E1F1-010B-99FD-532418B61D4F}" dt="2023-09-20T04:55:15.670" v="116" actId="20577"/>
          <ac:spMkLst>
            <pc:docMk/>
            <pc:sldMk cId="1635490978" sldId="283"/>
            <ac:spMk id="3" creationId="{475B2BF3-6087-AC9E-E696-F4CF79D59229}"/>
          </ac:spMkLst>
        </pc:spChg>
      </pc:sldChg>
      <pc:sldChg chg="modSp add replId">
        <pc:chgData name="Hannah Riordan" userId="S::hannah.riordan@det.nsw.edu.au::2705dd74-5708-4bb4-be63-c8f00774f6d3" providerId="AD" clId="Web-{60EA3134-E1F1-010B-99FD-532418B61D4F}" dt="2023-09-20T04:57:44.565" v="230" actId="20577"/>
        <pc:sldMkLst>
          <pc:docMk/>
          <pc:sldMk cId="3380262632" sldId="284"/>
        </pc:sldMkLst>
        <pc:spChg chg="mod">
          <ac:chgData name="Hannah Riordan" userId="S::hannah.riordan@det.nsw.edu.au::2705dd74-5708-4bb4-be63-c8f00774f6d3" providerId="AD" clId="Web-{60EA3134-E1F1-010B-99FD-532418B61D4F}" dt="2023-09-20T04:57:44.565" v="230" actId="20577"/>
          <ac:spMkLst>
            <pc:docMk/>
            <pc:sldMk cId="3380262632" sldId="284"/>
            <ac:spMk id="3" creationId="{475B2BF3-6087-AC9E-E696-F4CF79D59229}"/>
          </ac:spMkLst>
        </pc:spChg>
      </pc:sldChg>
      <pc:sldChg chg="modSp add replId">
        <pc:chgData name="Hannah Riordan" userId="S::hannah.riordan@det.nsw.edu.au::2705dd74-5708-4bb4-be63-c8f00774f6d3" providerId="AD" clId="Web-{60EA3134-E1F1-010B-99FD-532418B61D4F}" dt="2023-09-20T04:59:08.724" v="271" actId="20577"/>
        <pc:sldMkLst>
          <pc:docMk/>
          <pc:sldMk cId="1962123568" sldId="285"/>
        </pc:sldMkLst>
        <pc:spChg chg="mod">
          <ac:chgData name="Hannah Riordan" userId="S::hannah.riordan@det.nsw.edu.au::2705dd74-5708-4bb4-be63-c8f00774f6d3" providerId="AD" clId="Web-{60EA3134-E1F1-010B-99FD-532418B61D4F}" dt="2023-09-20T04:59:08.724" v="271" actId="20577"/>
          <ac:spMkLst>
            <pc:docMk/>
            <pc:sldMk cId="1962123568" sldId="285"/>
            <ac:spMk id="3" creationId="{475B2BF3-6087-AC9E-E696-F4CF79D59229}"/>
          </ac:spMkLst>
        </pc:spChg>
      </pc:sldChg>
      <pc:sldChg chg="new del">
        <pc:chgData name="Hannah Riordan" userId="S::hannah.riordan@det.nsw.edu.au::2705dd74-5708-4bb4-be63-c8f00774f6d3" providerId="AD" clId="Web-{60EA3134-E1F1-010B-99FD-532418B61D4F}" dt="2023-09-20T05:01:50.463" v="385"/>
        <pc:sldMkLst>
          <pc:docMk/>
          <pc:sldMk cId="1806516019" sldId="286"/>
        </pc:sldMkLst>
      </pc:sldChg>
      <pc:sldChg chg="modSp add replId">
        <pc:chgData name="Hannah Riordan" userId="S::hannah.riordan@det.nsw.edu.au::2705dd74-5708-4bb4-be63-c8f00774f6d3" providerId="AD" clId="Web-{60EA3134-E1F1-010B-99FD-532418B61D4F}" dt="2023-09-20T05:01:44.431" v="384" actId="20577"/>
        <pc:sldMkLst>
          <pc:docMk/>
          <pc:sldMk cId="2177376791" sldId="287"/>
        </pc:sldMkLst>
        <pc:spChg chg="mod">
          <ac:chgData name="Hannah Riordan" userId="S::hannah.riordan@det.nsw.edu.au::2705dd74-5708-4bb4-be63-c8f00774f6d3" providerId="AD" clId="Web-{60EA3134-E1F1-010B-99FD-532418B61D4F}" dt="2023-09-20T05:01:44.431" v="384" actId="20577"/>
          <ac:spMkLst>
            <pc:docMk/>
            <pc:sldMk cId="2177376791" sldId="287"/>
            <ac:spMk id="3" creationId="{475B2BF3-6087-AC9E-E696-F4CF79D59229}"/>
          </ac:spMkLst>
        </pc:spChg>
      </pc:sldChg>
      <pc:sldChg chg="new del">
        <pc:chgData name="Hannah Riordan" userId="S::hannah.riordan@det.nsw.edu.au::2705dd74-5708-4bb4-be63-c8f00774f6d3" providerId="AD" clId="Web-{60EA3134-E1F1-010B-99FD-532418B61D4F}" dt="2023-09-20T05:02:32.167" v="411"/>
        <pc:sldMkLst>
          <pc:docMk/>
          <pc:sldMk cId="4281575264" sldId="288"/>
        </pc:sldMkLst>
      </pc:sldChg>
      <pc:sldChg chg="modSp add replId">
        <pc:chgData name="Hannah Riordan" userId="S::hannah.riordan@det.nsw.edu.au::2705dd74-5708-4bb4-be63-c8f00774f6d3" providerId="AD" clId="Web-{60EA3134-E1F1-010B-99FD-532418B61D4F}" dt="2023-09-20T05:02:31.167" v="410" actId="20577"/>
        <pc:sldMkLst>
          <pc:docMk/>
          <pc:sldMk cId="2495529705" sldId="289"/>
        </pc:sldMkLst>
        <pc:spChg chg="mod">
          <ac:chgData name="Hannah Riordan" userId="S::hannah.riordan@det.nsw.edu.au::2705dd74-5708-4bb4-be63-c8f00774f6d3" providerId="AD" clId="Web-{60EA3134-E1F1-010B-99FD-532418B61D4F}" dt="2023-09-20T05:02:31.167" v="410" actId="20577"/>
          <ac:spMkLst>
            <pc:docMk/>
            <pc:sldMk cId="2495529705" sldId="289"/>
            <ac:spMk id="3" creationId="{475B2BF3-6087-AC9E-E696-F4CF79D59229}"/>
          </ac:spMkLst>
        </pc:spChg>
      </pc:sldChg>
    </pc:docChg>
  </pc:docChgLst>
  <pc:docChgLst>
    <pc:chgData name="Hannah Riordan" userId="S::hannah.riordan@det.nsw.edu.au::2705dd74-5708-4bb4-be63-c8f00774f6d3" providerId="AD" clId="Web-{AE87964C-B6C1-30DB-C965-02DDAF712796}"/>
    <pc:docChg chg="addSld modSld">
      <pc:chgData name="Hannah Riordan" userId="S::hannah.riordan@det.nsw.edu.au::2705dd74-5708-4bb4-be63-c8f00774f6d3" providerId="AD" clId="Web-{AE87964C-B6C1-30DB-C965-02DDAF712796}" dt="2023-06-22T06:39:48.723" v="35" actId="14100"/>
      <pc:docMkLst>
        <pc:docMk/>
      </pc:docMkLst>
      <pc:sldChg chg="modSp">
        <pc:chgData name="Hannah Riordan" userId="S::hannah.riordan@det.nsw.edu.au::2705dd74-5708-4bb4-be63-c8f00774f6d3" providerId="AD" clId="Web-{AE87964C-B6C1-30DB-C965-02DDAF712796}" dt="2023-06-22T06:20:54.702" v="1" actId="688"/>
        <pc:sldMkLst>
          <pc:docMk/>
          <pc:sldMk cId="3449758956" sldId="260"/>
        </pc:sldMkLst>
        <pc:spChg chg="ord">
          <ac:chgData name="Hannah Riordan" userId="S::hannah.riordan@det.nsw.edu.au::2705dd74-5708-4bb4-be63-c8f00774f6d3" providerId="AD" clId="Web-{AE87964C-B6C1-30DB-C965-02DDAF712796}" dt="2023-06-22T06:20:50.155" v="0"/>
          <ac:spMkLst>
            <pc:docMk/>
            <pc:sldMk cId="3449758956" sldId="260"/>
            <ac:spMk id="8" creationId="{C2554CA6-288E-4202-BC52-2E5A8F0C0AED}"/>
          </ac:spMkLst>
        </pc:spChg>
        <pc:picChg chg="mod">
          <ac:chgData name="Hannah Riordan" userId="S::hannah.riordan@det.nsw.edu.au::2705dd74-5708-4bb4-be63-c8f00774f6d3" providerId="AD" clId="Web-{AE87964C-B6C1-30DB-C965-02DDAF712796}" dt="2023-06-22T06:20:54.702" v="1" actId="688"/>
          <ac:picMkLst>
            <pc:docMk/>
            <pc:sldMk cId="3449758956" sldId="260"/>
            <ac:picMk id="6" creationId="{B1FC1637-AC37-CBDE-D985-A2F3A752AF01}"/>
          </ac:picMkLst>
        </pc:picChg>
      </pc:sldChg>
      <pc:sldChg chg="new">
        <pc:chgData name="Hannah Riordan" userId="S::hannah.riordan@det.nsw.edu.au::2705dd74-5708-4bb4-be63-c8f00774f6d3" providerId="AD" clId="Web-{AE87964C-B6C1-30DB-C965-02DDAF712796}" dt="2023-06-22T06:21:02.093" v="2"/>
        <pc:sldMkLst>
          <pc:docMk/>
          <pc:sldMk cId="4287837046" sldId="262"/>
        </pc:sldMkLst>
      </pc:sldChg>
      <pc:sldChg chg="addSp delSp modSp add replId">
        <pc:chgData name="Hannah Riordan" userId="S::hannah.riordan@det.nsw.edu.au::2705dd74-5708-4bb4-be63-c8f00774f6d3" providerId="AD" clId="Web-{AE87964C-B6C1-30DB-C965-02DDAF712796}" dt="2023-06-22T06:24:01.981" v="7" actId="14100"/>
        <pc:sldMkLst>
          <pc:docMk/>
          <pc:sldMk cId="2059029763" sldId="263"/>
        </pc:sldMkLst>
        <pc:spChg chg="add del mod">
          <ac:chgData name="Hannah Riordan" userId="S::hannah.riordan@det.nsw.edu.au::2705dd74-5708-4bb4-be63-c8f00774f6d3" providerId="AD" clId="Web-{AE87964C-B6C1-30DB-C965-02DDAF712796}" dt="2023-06-22T06:23:54.903" v="5"/>
          <ac:spMkLst>
            <pc:docMk/>
            <pc:sldMk cId="2059029763" sldId="263"/>
            <ac:spMk id="5" creationId="{4F75720A-4EBC-4D28-11C0-0B63115EBE99}"/>
          </ac:spMkLst>
        </pc:spChg>
        <pc:picChg chg="del">
          <ac:chgData name="Hannah Riordan" userId="S::hannah.riordan@det.nsw.edu.au::2705dd74-5708-4bb4-be63-c8f00774f6d3" providerId="AD" clId="Web-{AE87964C-B6C1-30DB-C965-02DDAF712796}" dt="2023-06-22T06:23:49.231" v="4"/>
          <ac:picMkLst>
            <pc:docMk/>
            <pc:sldMk cId="2059029763" sldId="263"/>
            <ac:picMk id="4" creationId="{65890BDA-0B85-C00B-BF51-E6D8BCD677CC}"/>
          </ac:picMkLst>
        </pc:picChg>
        <pc:picChg chg="add mod ord">
          <ac:chgData name="Hannah Riordan" userId="S::hannah.riordan@det.nsw.edu.au::2705dd74-5708-4bb4-be63-c8f00774f6d3" providerId="AD" clId="Web-{AE87964C-B6C1-30DB-C965-02DDAF712796}" dt="2023-06-22T06:24:01.981" v="7" actId="14100"/>
          <ac:picMkLst>
            <pc:docMk/>
            <pc:sldMk cId="2059029763" sldId="263"/>
            <ac:picMk id="7" creationId="{8AF488B6-30C2-1F6B-3F9A-C6AC6F258777}"/>
          </ac:picMkLst>
        </pc:picChg>
      </pc:sldChg>
      <pc:sldChg chg="addSp delSp modSp add replId">
        <pc:chgData name="Hannah Riordan" userId="S::hannah.riordan@det.nsw.edu.au::2705dd74-5708-4bb4-be63-c8f00774f6d3" providerId="AD" clId="Web-{AE87964C-B6C1-30DB-C965-02DDAF712796}" dt="2023-06-22T06:30:19.134" v="17" actId="1076"/>
        <pc:sldMkLst>
          <pc:docMk/>
          <pc:sldMk cId="1386481135" sldId="264"/>
        </pc:sldMkLst>
        <pc:spChg chg="add mod">
          <ac:chgData name="Hannah Riordan" userId="S::hannah.riordan@det.nsw.edu.au::2705dd74-5708-4bb4-be63-c8f00774f6d3" providerId="AD" clId="Web-{AE87964C-B6C1-30DB-C965-02DDAF712796}" dt="2023-06-22T06:30:15.024" v="16"/>
          <ac:spMkLst>
            <pc:docMk/>
            <pc:sldMk cId="1386481135" sldId="264"/>
            <ac:spMk id="5" creationId="{CD4E55AE-CAE6-5544-66A7-0330E0F6501A}"/>
          </ac:spMkLst>
        </pc:spChg>
        <pc:picChg chg="add mod modCrop">
          <ac:chgData name="Hannah Riordan" userId="S::hannah.riordan@det.nsw.edu.au::2705dd74-5708-4bb4-be63-c8f00774f6d3" providerId="AD" clId="Web-{AE87964C-B6C1-30DB-C965-02DDAF712796}" dt="2023-06-22T06:30:19.134" v="17" actId="1076"/>
          <ac:picMkLst>
            <pc:docMk/>
            <pc:sldMk cId="1386481135" sldId="264"/>
            <ac:picMk id="3" creationId="{5D03EF33-A797-F38C-D15B-E4EF0BD5BFFF}"/>
          </ac:picMkLst>
        </pc:picChg>
        <pc:picChg chg="del">
          <ac:chgData name="Hannah Riordan" userId="S::hannah.riordan@det.nsw.edu.au::2705dd74-5708-4bb4-be63-c8f00774f6d3" providerId="AD" clId="Web-{AE87964C-B6C1-30DB-C965-02DDAF712796}" dt="2023-06-22T06:30:15.024" v="16"/>
          <ac:picMkLst>
            <pc:docMk/>
            <pc:sldMk cId="1386481135" sldId="264"/>
            <ac:picMk id="7" creationId="{8AF488B6-30C2-1F6B-3F9A-C6AC6F258777}"/>
          </ac:picMkLst>
        </pc:picChg>
      </pc:sldChg>
      <pc:sldChg chg="addSp delSp modSp add replId">
        <pc:chgData name="Hannah Riordan" userId="S::hannah.riordan@det.nsw.edu.au::2705dd74-5708-4bb4-be63-c8f00774f6d3" providerId="AD" clId="Web-{AE87964C-B6C1-30DB-C965-02DDAF712796}" dt="2023-06-22T06:32:05.908" v="24" actId="14100"/>
        <pc:sldMkLst>
          <pc:docMk/>
          <pc:sldMk cId="3090989955" sldId="265"/>
        </pc:sldMkLst>
        <pc:spChg chg="add del mod">
          <ac:chgData name="Hannah Riordan" userId="S::hannah.riordan@det.nsw.edu.au::2705dd74-5708-4bb4-be63-c8f00774f6d3" providerId="AD" clId="Web-{AE87964C-B6C1-30DB-C965-02DDAF712796}" dt="2023-06-22T06:31:43.812" v="19"/>
          <ac:spMkLst>
            <pc:docMk/>
            <pc:sldMk cId="3090989955" sldId="265"/>
            <ac:spMk id="4" creationId="{B3A3052F-AB50-E5BB-6707-F2646387DFED}"/>
          </ac:spMkLst>
        </pc:spChg>
        <pc:picChg chg="add mod ord modCrop">
          <ac:chgData name="Hannah Riordan" userId="S::hannah.riordan@det.nsw.edu.au::2705dd74-5708-4bb4-be63-c8f00774f6d3" providerId="AD" clId="Web-{AE87964C-B6C1-30DB-C965-02DDAF712796}" dt="2023-06-22T06:32:05.908" v="24" actId="14100"/>
          <ac:picMkLst>
            <pc:docMk/>
            <pc:sldMk cId="3090989955" sldId="265"/>
            <ac:picMk id="5" creationId="{D030F34E-FEF1-A206-87EA-73E843E63371}"/>
          </ac:picMkLst>
        </pc:picChg>
        <pc:picChg chg="del">
          <ac:chgData name="Hannah Riordan" userId="S::hannah.riordan@det.nsw.edu.au::2705dd74-5708-4bb4-be63-c8f00774f6d3" providerId="AD" clId="Web-{AE87964C-B6C1-30DB-C965-02DDAF712796}" dt="2023-06-22T06:31:41.312" v="18"/>
          <ac:picMkLst>
            <pc:docMk/>
            <pc:sldMk cId="3090989955" sldId="265"/>
            <ac:picMk id="7" creationId="{8AF488B6-30C2-1F6B-3F9A-C6AC6F258777}"/>
          </ac:picMkLst>
        </pc:picChg>
      </pc:sldChg>
      <pc:sldChg chg="addSp delSp modSp add replId">
        <pc:chgData name="Hannah Riordan" userId="S::hannah.riordan@det.nsw.edu.au::2705dd74-5708-4bb4-be63-c8f00774f6d3" providerId="AD" clId="Web-{AE87964C-B6C1-30DB-C965-02DDAF712796}" dt="2023-06-22T06:36:45.053" v="30" actId="14100"/>
        <pc:sldMkLst>
          <pc:docMk/>
          <pc:sldMk cId="577369259" sldId="266"/>
        </pc:sldMkLst>
        <pc:spChg chg="add del mod">
          <ac:chgData name="Hannah Riordan" userId="S::hannah.riordan@det.nsw.edu.au::2705dd74-5708-4bb4-be63-c8f00774f6d3" providerId="AD" clId="Web-{AE87964C-B6C1-30DB-C965-02DDAF712796}" dt="2023-06-22T06:36:15.738" v="27"/>
          <ac:spMkLst>
            <pc:docMk/>
            <pc:sldMk cId="577369259" sldId="266"/>
            <ac:spMk id="4" creationId="{010598DF-2777-D320-8A4B-3F7479DC4B1E}"/>
          </ac:spMkLst>
        </pc:spChg>
        <pc:picChg chg="del">
          <ac:chgData name="Hannah Riordan" userId="S::hannah.riordan@det.nsw.edu.au::2705dd74-5708-4bb4-be63-c8f00774f6d3" providerId="AD" clId="Web-{AE87964C-B6C1-30DB-C965-02DDAF712796}" dt="2023-06-22T06:35:43.830" v="26"/>
          <ac:picMkLst>
            <pc:docMk/>
            <pc:sldMk cId="577369259" sldId="266"/>
            <ac:picMk id="5" creationId="{D030F34E-FEF1-A206-87EA-73E843E63371}"/>
          </ac:picMkLst>
        </pc:picChg>
        <pc:picChg chg="add mod ord">
          <ac:chgData name="Hannah Riordan" userId="S::hannah.riordan@det.nsw.edu.au::2705dd74-5708-4bb4-be63-c8f00774f6d3" providerId="AD" clId="Web-{AE87964C-B6C1-30DB-C965-02DDAF712796}" dt="2023-06-22T06:36:45.053" v="30" actId="14100"/>
          <ac:picMkLst>
            <pc:docMk/>
            <pc:sldMk cId="577369259" sldId="266"/>
            <ac:picMk id="7" creationId="{D6C5C33C-293C-E793-2EEC-840FED158FF3}"/>
          </ac:picMkLst>
        </pc:picChg>
      </pc:sldChg>
      <pc:sldChg chg="addSp delSp modSp add replId">
        <pc:chgData name="Hannah Riordan" userId="S::hannah.riordan@det.nsw.edu.au::2705dd74-5708-4bb4-be63-c8f00774f6d3" providerId="AD" clId="Web-{AE87964C-B6C1-30DB-C965-02DDAF712796}" dt="2023-06-22T06:39:48.723" v="35" actId="14100"/>
        <pc:sldMkLst>
          <pc:docMk/>
          <pc:sldMk cId="2142745821" sldId="267"/>
        </pc:sldMkLst>
        <pc:spChg chg="add del mod">
          <ac:chgData name="Hannah Riordan" userId="S::hannah.riordan@det.nsw.edu.au::2705dd74-5708-4bb4-be63-c8f00774f6d3" providerId="AD" clId="Web-{AE87964C-B6C1-30DB-C965-02DDAF712796}" dt="2023-06-22T06:39:45.910" v="33"/>
          <ac:spMkLst>
            <pc:docMk/>
            <pc:sldMk cId="2142745821" sldId="267"/>
            <ac:spMk id="4" creationId="{52AFA2C6-9060-4672-51E7-E4EBC0AE12D2}"/>
          </ac:spMkLst>
        </pc:spChg>
        <pc:picChg chg="add mod ord">
          <ac:chgData name="Hannah Riordan" userId="S::hannah.riordan@det.nsw.edu.au::2705dd74-5708-4bb4-be63-c8f00774f6d3" providerId="AD" clId="Web-{AE87964C-B6C1-30DB-C965-02DDAF712796}" dt="2023-06-22T06:39:48.723" v="35" actId="14100"/>
          <ac:picMkLst>
            <pc:docMk/>
            <pc:sldMk cId="2142745821" sldId="267"/>
            <ac:picMk id="5" creationId="{69D248A2-328C-E45A-C819-58236470AC9B}"/>
          </ac:picMkLst>
        </pc:picChg>
        <pc:picChg chg="del">
          <ac:chgData name="Hannah Riordan" userId="S::hannah.riordan@det.nsw.edu.au::2705dd74-5708-4bb4-be63-c8f00774f6d3" providerId="AD" clId="Web-{AE87964C-B6C1-30DB-C965-02DDAF712796}" dt="2023-06-22T06:39:43.519" v="32"/>
          <ac:picMkLst>
            <pc:docMk/>
            <pc:sldMk cId="2142745821" sldId="267"/>
            <ac:picMk id="7" creationId="{D6C5C33C-293C-E793-2EEC-840FED158FF3}"/>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C28C66D-5297-43BB-B145-D1A5DCC2780E}" type="datetimeFigureOut">
              <a:t>10/24/2023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5394FF1-7CAD-4532-9CE3-F6106B0C143A}" type="slidenum">
              <a:t>‹#›</a:t>
            </a:fld>
            <a:endParaRPr lang="en-US"/>
          </a:p>
        </p:txBody>
      </p:sp>
    </p:spTree>
    <p:extLst>
      <p:ext uri="{BB962C8B-B14F-4D97-AF65-F5344CB8AC3E}">
        <p14:creationId xmlns:p14="http://schemas.microsoft.com/office/powerpoint/2010/main" val="14510501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a:t>This activity aims to establish and reinforce student understanding of a range of emotions. The resources are based on 6 emotions, however, this can be extended or reduced according to the needs of the students. </a:t>
            </a:r>
            <a:endParaRPr lang="en-US"/>
          </a:p>
          <a:p>
            <a:pPr marL="285750" lvl="1" indent="-285750">
              <a:buFont typeface="Symbol"/>
              <a:buChar char="•"/>
            </a:pPr>
            <a:r>
              <a:rPr lang="en-AU" dirty="0"/>
              <a:t>Select differentiated worksheet from levels 01-03</a:t>
            </a:r>
            <a:endParaRPr lang="en-US" dirty="0"/>
          </a:p>
          <a:p>
            <a:pPr marL="285750" lvl="1" indent="-285750">
              <a:buFont typeface="Symbol"/>
              <a:buChar char="•"/>
            </a:pPr>
            <a:r>
              <a:rPr lang="en-AU" dirty="0"/>
              <a:t>Prompt students to use their face to demonstrate the emotions and make connections to a time or scenario when they may have felt that emotion. </a:t>
            </a:r>
            <a:endParaRPr lang="en-US"/>
          </a:p>
          <a:p>
            <a:pPr lvl="1"/>
            <a:r>
              <a:rPr lang="en-AU" dirty="0"/>
              <a:t>Flash Cards can be used for Activity 02.</a:t>
            </a:r>
            <a:endParaRPr lang="en-US" dirty="0"/>
          </a:p>
          <a:p>
            <a:endParaRPr lang="en-US" dirty="0">
              <a:cs typeface="Calibri"/>
            </a:endParaRPr>
          </a:p>
        </p:txBody>
      </p:sp>
      <p:sp>
        <p:nvSpPr>
          <p:cNvPr id="4" name="Slide Number Placeholder 3"/>
          <p:cNvSpPr>
            <a:spLocks noGrp="1"/>
          </p:cNvSpPr>
          <p:nvPr>
            <p:ph type="sldNum" sz="quarter" idx="5"/>
          </p:nvPr>
        </p:nvSpPr>
        <p:spPr/>
        <p:txBody>
          <a:bodyPr/>
          <a:lstStyle/>
          <a:p>
            <a:fld id="{E5394FF1-7CAD-4532-9CE3-F6106B0C143A}" type="slidenum">
              <a:rPr lang="en-US"/>
              <a:t>4</a:t>
            </a:fld>
            <a:endParaRPr lang="en-US"/>
          </a:p>
        </p:txBody>
      </p:sp>
    </p:spTree>
    <p:extLst>
      <p:ext uri="{BB962C8B-B14F-4D97-AF65-F5344CB8AC3E}">
        <p14:creationId xmlns:p14="http://schemas.microsoft.com/office/powerpoint/2010/main" val="47260670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activity can be done over multiple sessions.</a:t>
            </a:r>
          </a:p>
          <a:p>
            <a:r>
              <a:rPr lang="en-US" dirty="0"/>
              <a:t>This activity is designed to support students in distinguishing between facts and opinions. Use this opportunity to explore the order of adjectives in grammar – fact adjectives come before opinion adjectives. </a:t>
            </a:r>
            <a:r>
              <a:rPr lang="en-US" dirty="0" err="1"/>
              <a:t>E.g</a:t>
            </a:r>
            <a:r>
              <a:rPr lang="en-US" dirty="0"/>
              <a:t> </a:t>
            </a:r>
            <a:r>
              <a:rPr lang="en-US" i="1" dirty="0"/>
              <a:t>a small, comfortable chair </a:t>
            </a:r>
            <a:r>
              <a:rPr lang="en-US" dirty="0"/>
              <a:t>or </a:t>
            </a:r>
            <a:r>
              <a:rPr lang="en-US" i="1" dirty="0"/>
              <a:t>hot, delicious porridge. </a:t>
            </a:r>
            <a:endParaRPr lang="en-US"/>
          </a:p>
          <a:p>
            <a:pPr marL="171450" indent="-171450">
              <a:buFont typeface="Arial"/>
              <a:buChar char="•"/>
            </a:pPr>
            <a:r>
              <a:rPr lang="en-US" dirty="0"/>
              <a:t>Explain to students that sometimes our opinion or what we think about something or someone is incorrect and unfair. Elicit some examples.</a:t>
            </a:r>
            <a:endParaRPr lang="en-US" dirty="0">
              <a:cs typeface="Calibri"/>
            </a:endParaRPr>
          </a:p>
          <a:p>
            <a:pPr marL="171450" indent="-171450">
              <a:buFont typeface="Arial"/>
              <a:buChar char="•"/>
            </a:pPr>
            <a:r>
              <a:rPr lang="en-US" dirty="0"/>
              <a:t>Read or tell the story of Goldilocks and the Three Bears. Ask the students what the author thought of Goldilocks. Tell the students that some people think that Goldilocks was naughty. What are some other possible opinions? (destructive, untrustworthy, sneaky, rude etc.)</a:t>
            </a:r>
            <a:endParaRPr lang="en-US" dirty="0">
              <a:cs typeface="Calibri"/>
            </a:endParaRPr>
          </a:p>
          <a:p>
            <a:pPr marL="171450" indent="-171450">
              <a:buFont typeface="Arial"/>
              <a:buChar char="•"/>
            </a:pPr>
            <a:r>
              <a:rPr lang="en-US" dirty="0"/>
              <a:t>Discuss with the class: “If Goldilocks’ parents thought that she was naughty and untrustworthy how might they treat her?”</a:t>
            </a:r>
            <a:endParaRPr lang="en-US" dirty="0">
              <a:cs typeface="Calibri"/>
            </a:endParaRPr>
          </a:p>
          <a:p>
            <a:pPr marL="171450" indent="-171450">
              <a:buFont typeface="Arial"/>
              <a:buChar char="•"/>
            </a:pPr>
            <a:r>
              <a:rPr lang="en-US" dirty="0"/>
              <a:t>What are some other explanations for her </a:t>
            </a:r>
            <a:r>
              <a:rPr lang="en-US" dirty="0" err="1"/>
              <a:t>behaviour</a:t>
            </a:r>
            <a:r>
              <a:rPr lang="en-US" dirty="0"/>
              <a:t>? What would Goldilocks say?</a:t>
            </a:r>
            <a:endParaRPr lang="en-US" dirty="0">
              <a:cs typeface="Calibri"/>
            </a:endParaRPr>
          </a:p>
          <a:p>
            <a:r>
              <a:rPr lang="en-US" i="1" dirty="0"/>
              <a:t>she had run away from home and was looking for somewhere to stay.</a:t>
            </a:r>
            <a:br>
              <a:rPr lang="en-US" i="1" dirty="0">
                <a:cs typeface="+mn-lt"/>
              </a:rPr>
            </a:br>
            <a:r>
              <a:rPr lang="en-US" i="1" dirty="0"/>
              <a:t> She was lonely and was looking for someone to play with.</a:t>
            </a:r>
            <a:br>
              <a:rPr lang="en-US" i="1" dirty="0">
                <a:cs typeface="+mn-lt"/>
              </a:rPr>
            </a:br>
            <a:r>
              <a:rPr lang="en-US" i="1" dirty="0"/>
              <a:t> She was hungry, so she ate the porridge.</a:t>
            </a:r>
            <a:br>
              <a:rPr lang="en-US" i="1" dirty="0">
                <a:cs typeface="+mn-lt"/>
              </a:rPr>
            </a:br>
            <a:r>
              <a:rPr lang="en-US" i="1" dirty="0"/>
              <a:t> She didn’t break the chair. It was already broken.</a:t>
            </a:r>
            <a:br>
              <a:rPr lang="en-US" i="1" dirty="0">
                <a:cs typeface="+mn-lt"/>
              </a:rPr>
            </a:br>
            <a:r>
              <a:rPr lang="en-US" i="1" dirty="0"/>
              <a:t> She’d been up all night looking after her sick sister, was tired and hungry and was looking for food and shelter.</a:t>
            </a:r>
            <a:endParaRPr lang="en-US" dirty="0"/>
          </a:p>
          <a:p>
            <a:pPr marL="171450" indent="-171450">
              <a:buFont typeface="Arial"/>
              <a:buChar char="•"/>
            </a:pPr>
            <a:r>
              <a:rPr lang="en-US" dirty="0"/>
              <a:t>Invite one student to be Goldilocks. Ask other students to interview Goldilocks about her experiences. e.g. Why did she go into the woods?</a:t>
            </a:r>
            <a:endParaRPr lang="en-US" dirty="0">
              <a:cs typeface="Calibri"/>
            </a:endParaRPr>
          </a:p>
          <a:p>
            <a:pPr marL="171450" indent="-171450">
              <a:buFont typeface="Arial"/>
              <a:buChar char="•"/>
            </a:pPr>
            <a:r>
              <a:rPr lang="en-US" dirty="0"/>
              <a:t>As a whole class rewrite the story from Goldilocks’ point of view giving the real reasons for her </a:t>
            </a:r>
            <a:r>
              <a:rPr lang="en-US" dirty="0" err="1"/>
              <a:t>behaviour</a:t>
            </a:r>
            <a:r>
              <a:rPr lang="en-US" dirty="0"/>
              <a:t>.</a:t>
            </a:r>
            <a:endParaRPr lang="en-US" dirty="0">
              <a:cs typeface="Calibri"/>
            </a:endParaRPr>
          </a:p>
          <a:p>
            <a:endParaRPr lang="en-US" dirty="0">
              <a:ea typeface="Calibri"/>
              <a:cs typeface="Calibri"/>
            </a:endParaRPr>
          </a:p>
        </p:txBody>
      </p:sp>
      <p:sp>
        <p:nvSpPr>
          <p:cNvPr id="4" name="Slide Number Placeholder 3"/>
          <p:cNvSpPr>
            <a:spLocks noGrp="1"/>
          </p:cNvSpPr>
          <p:nvPr>
            <p:ph type="sldNum" sz="quarter" idx="5"/>
          </p:nvPr>
        </p:nvSpPr>
        <p:spPr/>
        <p:txBody>
          <a:bodyPr/>
          <a:lstStyle/>
          <a:p>
            <a:fld id="{E5394FF1-7CAD-4532-9CE3-F6106B0C143A}" type="slidenum">
              <a:rPr lang="en-US"/>
              <a:t>13</a:t>
            </a:fld>
            <a:endParaRPr lang="en-US"/>
          </a:p>
        </p:txBody>
      </p:sp>
    </p:spTree>
    <p:extLst>
      <p:ext uri="{BB962C8B-B14F-4D97-AF65-F5344CB8AC3E}">
        <p14:creationId xmlns:p14="http://schemas.microsoft.com/office/powerpoint/2010/main" val="293340695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activity can be done over multiple sessions.</a:t>
            </a:r>
          </a:p>
          <a:p>
            <a:r>
              <a:rPr lang="en-US" dirty="0"/>
              <a:t>This activity is designed to support students in distinguishing between facts and opinions. Use this opportunity to explore the order of adjectives in grammar – fact adjectives come before opinion adjectives. </a:t>
            </a:r>
            <a:r>
              <a:rPr lang="en-US" dirty="0" err="1"/>
              <a:t>E.g</a:t>
            </a:r>
            <a:r>
              <a:rPr lang="en-US" dirty="0"/>
              <a:t> </a:t>
            </a:r>
            <a:r>
              <a:rPr lang="en-US" i="1" dirty="0"/>
              <a:t>a small, comfortable chair </a:t>
            </a:r>
            <a:r>
              <a:rPr lang="en-US" dirty="0"/>
              <a:t>or </a:t>
            </a:r>
            <a:r>
              <a:rPr lang="en-US" i="1" dirty="0"/>
              <a:t>hot, delicious porridge. </a:t>
            </a:r>
            <a:endParaRPr lang="en-US"/>
          </a:p>
          <a:p>
            <a:pPr marL="171450" indent="-171450">
              <a:buFont typeface="Arial"/>
              <a:buChar char="•"/>
            </a:pPr>
            <a:r>
              <a:rPr lang="en-US" dirty="0"/>
              <a:t>Explain to students that sometimes our opinion or what we think about something or someone is incorrect and unfair. Elicit some examples.</a:t>
            </a:r>
            <a:endParaRPr lang="en-US" dirty="0">
              <a:cs typeface="Calibri"/>
            </a:endParaRPr>
          </a:p>
          <a:p>
            <a:pPr marL="171450" indent="-171450">
              <a:buFont typeface="Arial"/>
              <a:buChar char="•"/>
            </a:pPr>
            <a:r>
              <a:rPr lang="en-US" dirty="0"/>
              <a:t>Read or tell the story of Goldilocks and the Three Bears. Ask the students what the author thought of Goldilocks. Tell the students that some people think that Goldilocks was naughty. What are some other possible opinions? (destructive, untrustworthy, sneaky, rude etc.)</a:t>
            </a:r>
            <a:endParaRPr lang="en-US" dirty="0">
              <a:cs typeface="Calibri"/>
            </a:endParaRPr>
          </a:p>
          <a:p>
            <a:pPr marL="171450" indent="-171450">
              <a:buFont typeface="Arial"/>
              <a:buChar char="•"/>
            </a:pPr>
            <a:r>
              <a:rPr lang="en-US" dirty="0"/>
              <a:t>Discuss with the class: “If Goldilocks’ parents thought that she was naughty and untrustworthy how might they treat her?”</a:t>
            </a:r>
            <a:endParaRPr lang="en-US" dirty="0">
              <a:cs typeface="Calibri"/>
            </a:endParaRPr>
          </a:p>
          <a:p>
            <a:pPr marL="171450" indent="-171450">
              <a:buFont typeface="Arial"/>
              <a:buChar char="•"/>
            </a:pPr>
            <a:r>
              <a:rPr lang="en-US" dirty="0"/>
              <a:t>What are some other explanations for her </a:t>
            </a:r>
            <a:r>
              <a:rPr lang="en-US" dirty="0" err="1"/>
              <a:t>behaviour</a:t>
            </a:r>
            <a:r>
              <a:rPr lang="en-US" dirty="0"/>
              <a:t>? What would Goldilocks say?</a:t>
            </a:r>
            <a:endParaRPr lang="en-US" dirty="0">
              <a:cs typeface="Calibri"/>
            </a:endParaRPr>
          </a:p>
          <a:p>
            <a:r>
              <a:rPr lang="en-US" i="1" dirty="0"/>
              <a:t>she had run away from home and was looking for somewhere to stay.</a:t>
            </a:r>
            <a:br>
              <a:rPr lang="en-US" i="1" dirty="0">
                <a:cs typeface="+mn-lt"/>
              </a:rPr>
            </a:br>
            <a:r>
              <a:rPr lang="en-US" i="1" dirty="0"/>
              <a:t> She was lonely and was looking for someone to play with.</a:t>
            </a:r>
            <a:br>
              <a:rPr lang="en-US" i="1" dirty="0">
                <a:cs typeface="+mn-lt"/>
              </a:rPr>
            </a:br>
            <a:r>
              <a:rPr lang="en-US" i="1" dirty="0"/>
              <a:t> She was hungry, so she ate the porridge.</a:t>
            </a:r>
            <a:br>
              <a:rPr lang="en-US" i="1" dirty="0">
                <a:cs typeface="+mn-lt"/>
              </a:rPr>
            </a:br>
            <a:r>
              <a:rPr lang="en-US" i="1" dirty="0"/>
              <a:t> She didn’t break the chair. It was already broken.</a:t>
            </a:r>
            <a:br>
              <a:rPr lang="en-US" i="1" dirty="0">
                <a:cs typeface="+mn-lt"/>
              </a:rPr>
            </a:br>
            <a:r>
              <a:rPr lang="en-US" i="1" dirty="0"/>
              <a:t> She’d been up all night looking after her sick sister, was tired and hungry and was looking for food and shelter.</a:t>
            </a:r>
            <a:endParaRPr lang="en-US" dirty="0"/>
          </a:p>
          <a:p>
            <a:pPr marL="171450" indent="-171450">
              <a:buFont typeface="Arial"/>
              <a:buChar char="•"/>
            </a:pPr>
            <a:r>
              <a:rPr lang="en-US" dirty="0"/>
              <a:t>Invite one student to be Goldilocks. Ask other students to interview Goldilocks about her experiences. e.g. Why did she go into the woods?</a:t>
            </a:r>
            <a:endParaRPr lang="en-US" dirty="0">
              <a:cs typeface="Calibri"/>
            </a:endParaRPr>
          </a:p>
          <a:p>
            <a:pPr marL="171450" indent="-171450">
              <a:buFont typeface="Arial"/>
              <a:buChar char="•"/>
            </a:pPr>
            <a:r>
              <a:rPr lang="en-US" dirty="0"/>
              <a:t>As a whole class rewrite the story from Goldilocks’ point of view giving the real reasons for her </a:t>
            </a:r>
            <a:r>
              <a:rPr lang="en-US" dirty="0" err="1"/>
              <a:t>behaviour</a:t>
            </a:r>
            <a:r>
              <a:rPr lang="en-US" dirty="0"/>
              <a:t>.</a:t>
            </a:r>
            <a:endParaRPr lang="en-US" dirty="0">
              <a:cs typeface="Calibri"/>
            </a:endParaRPr>
          </a:p>
          <a:p>
            <a:endParaRPr lang="en-US" dirty="0">
              <a:ea typeface="Calibri"/>
              <a:cs typeface="Calibri"/>
            </a:endParaRPr>
          </a:p>
        </p:txBody>
      </p:sp>
      <p:sp>
        <p:nvSpPr>
          <p:cNvPr id="4" name="Slide Number Placeholder 3"/>
          <p:cNvSpPr>
            <a:spLocks noGrp="1"/>
          </p:cNvSpPr>
          <p:nvPr>
            <p:ph type="sldNum" sz="quarter" idx="5"/>
          </p:nvPr>
        </p:nvSpPr>
        <p:spPr/>
        <p:txBody>
          <a:bodyPr/>
          <a:lstStyle/>
          <a:p>
            <a:fld id="{E5394FF1-7CAD-4532-9CE3-F6106B0C143A}" type="slidenum">
              <a:rPr lang="en-US"/>
              <a:t>14</a:t>
            </a:fld>
            <a:endParaRPr lang="en-US"/>
          </a:p>
        </p:txBody>
      </p:sp>
    </p:spTree>
    <p:extLst>
      <p:ext uri="{BB962C8B-B14F-4D97-AF65-F5344CB8AC3E}">
        <p14:creationId xmlns:p14="http://schemas.microsoft.com/office/powerpoint/2010/main" val="256565675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a:rPr>
              <a:t>Take some time to explore bias with students, explaining that groups or individuals who experience prejudice are often treated unfairly compared to others. </a:t>
            </a:r>
          </a:p>
          <a:p>
            <a:endParaRPr lang="en-US" dirty="0">
              <a:cs typeface="Calibri"/>
            </a:endParaRPr>
          </a:p>
        </p:txBody>
      </p:sp>
      <p:sp>
        <p:nvSpPr>
          <p:cNvPr id="4" name="Slide Number Placeholder 3"/>
          <p:cNvSpPr>
            <a:spLocks noGrp="1"/>
          </p:cNvSpPr>
          <p:nvPr>
            <p:ph type="sldNum" sz="quarter" idx="5"/>
          </p:nvPr>
        </p:nvSpPr>
        <p:spPr/>
        <p:txBody>
          <a:bodyPr/>
          <a:lstStyle/>
          <a:p>
            <a:fld id="{E5394FF1-7CAD-4532-9CE3-F6106B0C143A}" type="slidenum">
              <a:rPr lang="en-US"/>
              <a:t>15</a:t>
            </a:fld>
            <a:endParaRPr lang="en-US"/>
          </a:p>
        </p:txBody>
      </p:sp>
    </p:spTree>
    <p:extLst>
      <p:ext uri="{BB962C8B-B14F-4D97-AF65-F5344CB8AC3E}">
        <p14:creationId xmlns:p14="http://schemas.microsoft.com/office/powerpoint/2010/main" val="196846955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ea typeface="Calibri" panose="020F0502020204030204"/>
              <a:cs typeface="Calibri" panose="020F0502020204030204"/>
            </a:endParaRPr>
          </a:p>
        </p:txBody>
      </p:sp>
      <p:sp>
        <p:nvSpPr>
          <p:cNvPr id="4" name="Slide Number Placeholder 3"/>
          <p:cNvSpPr>
            <a:spLocks noGrp="1"/>
          </p:cNvSpPr>
          <p:nvPr>
            <p:ph type="sldNum" sz="quarter" idx="5"/>
          </p:nvPr>
        </p:nvSpPr>
        <p:spPr/>
        <p:txBody>
          <a:bodyPr/>
          <a:lstStyle/>
          <a:p>
            <a:fld id="{E5394FF1-7CAD-4532-9CE3-F6106B0C143A}" type="slidenum">
              <a:rPr lang="en-US"/>
              <a:t>16</a:t>
            </a:fld>
            <a:endParaRPr lang="en-US"/>
          </a:p>
        </p:txBody>
      </p:sp>
    </p:spTree>
    <p:extLst>
      <p:ext uri="{BB962C8B-B14F-4D97-AF65-F5344CB8AC3E}">
        <p14:creationId xmlns:p14="http://schemas.microsoft.com/office/powerpoint/2010/main" val="13902487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ea typeface="Calibri" panose="020F0502020204030204"/>
              <a:cs typeface="Calibri" panose="020F0502020204030204"/>
            </a:endParaRPr>
          </a:p>
        </p:txBody>
      </p:sp>
      <p:sp>
        <p:nvSpPr>
          <p:cNvPr id="4" name="Slide Number Placeholder 3"/>
          <p:cNvSpPr>
            <a:spLocks noGrp="1"/>
          </p:cNvSpPr>
          <p:nvPr>
            <p:ph type="sldNum" sz="quarter" idx="5"/>
          </p:nvPr>
        </p:nvSpPr>
        <p:spPr/>
        <p:txBody>
          <a:bodyPr/>
          <a:lstStyle/>
          <a:p>
            <a:fld id="{E5394FF1-7CAD-4532-9CE3-F6106B0C143A}" type="slidenum">
              <a:rPr lang="en-US"/>
              <a:t>17</a:t>
            </a:fld>
            <a:endParaRPr lang="en-US"/>
          </a:p>
        </p:txBody>
      </p:sp>
    </p:spTree>
    <p:extLst>
      <p:ext uri="{BB962C8B-B14F-4D97-AF65-F5344CB8AC3E}">
        <p14:creationId xmlns:p14="http://schemas.microsoft.com/office/powerpoint/2010/main" val="267969030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ea typeface="Calibri" panose="020F0502020204030204"/>
              <a:cs typeface="Calibri" panose="020F0502020204030204"/>
            </a:endParaRPr>
          </a:p>
        </p:txBody>
      </p:sp>
      <p:sp>
        <p:nvSpPr>
          <p:cNvPr id="4" name="Slide Number Placeholder 3"/>
          <p:cNvSpPr>
            <a:spLocks noGrp="1"/>
          </p:cNvSpPr>
          <p:nvPr>
            <p:ph type="sldNum" sz="quarter" idx="5"/>
          </p:nvPr>
        </p:nvSpPr>
        <p:spPr/>
        <p:txBody>
          <a:bodyPr/>
          <a:lstStyle/>
          <a:p>
            <a:fld id="{E5394FF1-7CAD-4532-9CE3-F6106B0C143A}" type="slidenum">
              <a:rPr lang="en-US"/>
              <a:t>18</a:t>
            </a:fld>
            <a:endParaRPr lang="en-US"/>
          </a:p>
        </p:txBody>
      </p:sp>
    </p:spTree>
    <p:extLst>
      <p:ext uri="{BB962C8B-B14F-4D97-AF65-F5344CB8AC3E}">
        <p14:creationId xmlns:p14="http://schemas.microsoft.com/office/powerpoint/2010/main" val="163579195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ea typeface="Calibri" panose="020F0502020204030204"/>
              <a:cs typeface="Calibri" panose="020F0502020204030204"/>
            </a:endParaRPr>
          </a:p>
        </p:txBody>
      </p:sp>
      <p:sp>
        <p:nvSpPr>
          <p:cNvPr id="4" name="Slide Number Placeholder 3"/>
          <p:cNvSpPr>
            <a:spLocks noGrp="1"/>
          </p:cNvSpPr>
          <p:nvPr>
            <p:ph type="sldNum" sz="quarter" idx="5"/>
          </p:nvPr>
        </p:nvSpPr>
        <p:spPr/>
        <p:txBody>
          <a:bodyPr/>
          <a:lstStyle/>
          <a:p>
            <a:fld id="{E5394FF1-7CAD-4532-9CE3-F6106B0C143A}" type="slidenum">
              <a:rPr lang="en-US"/>
              <a:t>19</a:t>
            </a:fld>
            <a:endParaRPr lang="en-US"/>
          </a:p>
        </p:txBody>
      </p:sp>
    </p:spTree>
    <p:extLst>
      <p:ext uri="{BB962C8B-B14F-4D97-AF65-F5344CB8AC3E}">
        <p14:creationId xmlns:p14="http://schemas.microsoft.com/office/powerpoint/2010/main" val="60901299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ea typeface="Calibri" panose="020F0502020204030204"/>
              <a:cs typeface="Calibri" panose="020F0502020204030204"/>
            </a:endParaRPr>
          </a:p>
        </p:txBody>
      </p:sp>
      <p:sp>
        <p:nvSpPr>
          <p:cNvPr id="4" name="Slide Number Placeholder 3"/>
          <p:cNvSpPr>
            <a:spLocks noGrp="1"/>
          </p:cNvSpPr>
          <p:nvPr>
            <p:ph type="sldNum" sz="quarter" idx="5"/>
          </p:nvPr>
        </p:nvSpPr>
        <p:spPr/>
        <p:txBody>
          <a:bodyPr/>
          <a:lstStyle/>
          <a:p>
            <a:fld id="{E5394FF1-7CAD-4532-9CE3-F6106B0C143A}" type="slidenum">
              <a:rPr lang="en-US"/>
              <a:t>20</a:t>
            </a:fld>
            <a:endParaRPr lang="en-US"/>
          </a:p>
        </p:txBody>
      </p:sp>
    </p:spTree>
    <p:extLst>
      <p:ext uri="{BB962C8B-B14F-4D97-AF65-F5344CB8AC3E}">
        <p14:creationId xmlns:p14="http://schemas.microsoft.com/office/powerpoint/2010/main" val="199522714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ea typeface="Calibri" panose="020F0502020204030204"/>
              <a:cs typeface="Calibri" panose="020F0502020204030204"/>
            </a:endParaRPr>
          </a:p>
        </p:txBody>
      </p:sp>
      <p:sp>
        <p:nvSpPr>
          <p:cNvPr id="4" name="Slide Number Placeholder 3"/>
          <p:cNvSpPr>
            <a:spLocks noGrp="1"/>
          </p:cNvSpPr>
          <p:nvPr>
            <p:ph type="sldNum" sz="quarter" idx="5"/>
          </p:nvPr>
        </p:nvSpPr>
        <p:spPr/>
        <p:txBody>
          <a:bodyPr/>
          <a:lstStyle/>
          <a:p>
            <a:fld id="{E5394FF1-7CAD-4532-9CE3-F6106B0C143A}" type="slidenum">
              <a:rPr lang="en-US"/>
              <a:t>21</a:t>
            </a:fld>
            <a:endParaRPr lang="en-US"/>
          </a:p>
        </p:txBody>
      </p:sp>
    </p:spTree>
    <p:extLst>
      <p:ext uri="{BB962C8B-B14F-4D97-AF65-F5344CB8AC3E}">
        <p14:creationId xmlns:p14="http://schemas.microsoft.com/office/powerpoint/2010/main" val="361455299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ea typeface="Calibri" panose="020F0502020204030204"/>
              <a:cs typeface="Calibri" panose="020F0502020204030204"/>
            </a:endParaRPr>
          </a:p>
        </p:txBody>
      </p:sp>
      <p:sp>
        <p:nvSpPr>
          <p:cNvPr id="4" name="Slide Number Placeholder 3"/>
          <p:cNvSpPr>
            <a:spLocks noGrp="1"/>
          </p:cNvSpPr>
          <p:nvPr>
            <p:ph type="sldNum" sz="quarter" idx="5"/>
          </p:nvPr>
        </p:nvSpPr>
        <p:spPr/>
        <p:txBody>
          <a:bodyPr/>
          <a:lstStyle/>
          <a:p>
            <a:fld id="{E5394FF1-7CAD-4532-9CE3-F6106B0C143A}" type="slidenum">
              <a:rPr lang="en-US"/>
              <a:t>22</a:t>
            </a:fld>
            <a:endParaRPr lang="en-US"/>
          </a:p>
        </p:txBody>
      </p:sp>
    </p:spTree>
    <p:extLst>
      <p:ext uri="{BB962C8B-B14F-4D97-AF65-F5344CB8AC3E}">
        <p14:creationId xmlns:p14="http://schemas.microsoft.com/office/powerpoint/2010/main" val="25396695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This activity aims to support students in identifying emotions and preparing them for further perspective-taking exercises. </a:t>
            </a:r>
            <a:endParaRPr lang="en-US" dirty="0"/>
          </a:p>
          <a:p>
            <a:pPr marL="285750" lvl="1" indent="-285750">
              <a:buFont typeface="Symbol"/>
              <a:buChar char="•"/>
            </a:pPr>
            <a:r>
              <a:rPr lang="en-AU" dirty="0"/>
              <a:t>Start by re-capping what racist behaviour is from last lesson as </a:t>
            </a:r>
            <a:r>
              <a:rPr lang="en-AU" b="1" i="1" dirty="0"/>
              <a:t>when people treat others badly or unfairly because of the colour of their skin or where they come from. </a:t>
            </a:r>
            <a:endParaRPr lang="en-US" dirty="0"/>
          </a:p>
          <a:p>
            <a:pPr marL="285750" lvl="1" indent="-285750">
              <a:buFont typeface="Symbol"/>
              <a:buChar char="•"/>
            </a:pPr>
            <a:r>
              <a:rPr lang="en-AU" dirty="0"/>
              <a:t>Brainstorm what feelings or emotions someone might experience if they are the victim of racist behaviour.</a:t>
            </a:r>
            <a:endParaRPr lang="en-US" dirty="0"/>
          </a:p>
          <a:p>
            <a:pPr marL="285750" lvl="1" indent="-285750">
              <a:buFont typeface="Symbol"/>
              <a:buChar char="•"/>
            </a:pPr>
            <a:r>
              <a:rPr lang="en-AU" dirty="0"/>
              <a:t>Prompt students to hold up their emotions flash cards to demonstrate their understanding and perspective taking. </a:t>
            </a:r>
            <a:endParaRPr lang="en-US" dirty="0"/>
          </a:p>
          <a:p>
            <a:pPr marL="285750" lvl="1" indent="-285750">
              <a:buFont typeface="Symbol"/>
              <a:buChar char="•"/>
            </a:pPr>
            <a:r>
              <a:rPr lang="en-AU" dirty="0"/>
              <a:t>Call on students to justify their response. </a:t>
            </a:r>
            <a:endParaRPr lang="en-US" dirty="0"/>
          </a:p>
          <a:p>
            <a:endParaRPr lang="en-US" dirty="0">
              <a:cs typeface="Calibri"/>
            </a:endParaRPr>
          </a:p>
        </p:txBody>
      </p:sp>
      <p:sp>
        <p:nvSpPr>
          <p:cNvPr id="4" name="Slide Number Placeholder 3"/>
          <p:cNvSpPr>
            <a:spLocks noGrp="1"/>
          </p:cNvSpPr>
          <p:nvPr>
            <p:ph type="sldNum" sz="quarter" idx="5"/>
          </p:nvPr>
        </p:nvSpPr>
        <p:spPr/>
        <p:txBody>
          <a:bodyPr/>
          <a:lstStyle/>
          <a:p>
            <a:fld id="{E5394FF1-7CAD-4532-9CE3-F6106B0C143A}" type="slidenum">
              <a:rPr lang="en-US"/>
              <a:t>5</a:t>
            </a:fld>
            <a:endParaRPr lang="en-US"/>
          </a:p>
        </p:txBody>
      </p:sp>
    </p:spTree>
    <p:extLst>
      <p:ext uri="{BB962C8B-B14F-4D97-AF65-F5344CB8AC3E}">
        <p14:creationId xmlns:p14="http://schemas.microsoft.com/office/powerpoint/2010/main" val="229660414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ea typeface="Calibri" panose="020F0502020204030204"/>
              <a:cs typeface="Calibri" panose="020F0502020204030204"/>
            </a:endParaRPr>
          </a:p>
        </p:txBody>
      </p:sp>
      <p:sp>
        <p:nvSpPr>
          <p:cNvPr id="4" name="Slide Number Placeholder 3"/>
          <p:cNvSpPr>
            <a:spLocks noGrp="1"/>
          </p:cNvSpPr>
          <p:nvPr>
            <p:ph type="sldNum" sz="quarter" idx="5"/>
          </p:nvPr>
        </p:nvSpPr>
        <p:spPr/>
        <p:txBody>
          <a:bodyPr/>
          <a:lstStyle/>
          <a:p>
            <a:fld id="{E5394FF1-7CAD-4532-9CE3-F6106B0C143A}" type="slidenum">
              <a:rPr lang="en-US"/>
              <a:t>23</a:t>
            </a:fld>
            <a:endParaRPr lang="en-US"/>
          </a:p>
        </p:txBody>
      </p:sp>
    </p:spTree>
    <p:extLst>
      <p:ext uri="{BB962C8B-B14F-4D97-AF65-F5344CB8AC3E}">
        <p14:creationId xmlns:p14="http://schemas.microsoft.com/office/powerpoint/2010/main" val="280998949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ea typeface="Calibri" panose="020F0502020204030204"/>
              <a:cs typeface="Calibri" panose="020F0502020204030204"/>
            </a:endParaRPr>
          </a:p>
        </p:txBody>
      </p:sp>
      <p:sp>
        <p:nvSpPr>
          <p:cNvPr id="4" name="Slide Number Placeholder 3"/>
          <p:cNvSpPr>
            <a:spLocks noGrp="1"/>
          </p:cNvSpPr>
          <p:nvPr>
            <p:ph type="sldNum" sz="quarter" idx="5"/>
          </p:nvPr>
        </p:nvSpPr>
        <p:spPr/>
        <p:txBody>
          <a:bodyPr/>
          <a:lstStyle/>
          <a:p>
            <a:fld id="{E5394FF1-7CAD-4532-9CE3-F6106B0C143A}" type="slidenum">
              <a:rPr lang="en-US"/>
              <a:t>24</a:t>
            </a:fld>
            <a:endParaRPr lang="en-US"/>
          </a:p>
        </p:txBody>
      </p:sp>
    </p:spTree>
    <p:extLst>
      <p:ext uri="{BB962C8B-B14F-4D97-AF65-F5344CB8AC3E}">
        <p14:creationId xmlns:p14="http://schemas.microsoft.com/office/powerpoint/2010/main" val="85212129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ea typeface="Calibri" panose="020F0502020204030204"/>
              <a:cs typeface="Calibri" panose="020F0502020204030204"/>
            </a:endParaRPr>
          </a:p>
        </p:txBody>
      </p:sp>
      <p:sp>
        <p:nvSpPr>
          <p:cNvPr id="4" name="Slide Number Placeholder 3"/>
          <p:cNvSpPr>
            <a:spLocks noGrp="1"/>
          </p:cNvSpPr>
          <p:nvPr>
            <p:ph type="sldNum" sz="quarter" idx="5"/>
          </p:nvPr>
        </p:nvSpPr>
        <p:spPr/>
        <p:txBody>
          <a:bodyPr/>
          <a:lstStyle/>
          <a:p>
            <a:fld id="{E5394FF1-7CAD-4532-9CE3-F6106B0C143A}" type="slidenum">
              <a:rPr lang="en-US"/>
              <a:t>25</a:t>
            </a:fld>
            <a:endParaRPr lang="en-US"/>
          </a:p>
        </p:txBody>
      </p:sp>
    </p:spTree>
    <p:extLst>
      <p:ext uri="{BB962C8B-B14F-4D97-AF65-F5344CB8AC3E}">
        <p14:creationId xmlns:p14="http://schemas.microsoft.com/office/powerpoint/2010/main" val="323325449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This activity can be done over multiple sessions. </a:t>
            </a:r>
          </a:p>
          <a:p>
            <a:r>
              <a:rPr lang="en-US"/>
              <a:t>This activity is intended to prompt reflection on the impact of bias and prejudice, and the ways in which racism can make individuals feel. Students are invited to contribute to a document which outlines the class commitment to be inclusive and welcoming to everybody. </a:t>
            </a:r>
          </a:p>
          <a:p>
            <a:pPr marL="171450" indent="-171450">
              <a:buFont typeface="Arial"/>
              <a:buChar char="•"/>
            </a:pPr>
            <a:r>
              <a:rPr lang="en-US"/>
              <a:t>Ask students to reflect on the fact that while we are all similar, we each have different experiences, qualities and strengths. Reflect on the nature of unfair and prejudiced behaviour. </a:t>
            </a:r>
          </a:p>
          <a:p>
            <a:pPr marL="171450" indent="-171450">
              <a:buFont typeface="Arial"/>
              <a:buChar char="•"/>
            </a:pPr>
            <a:r>
              <a:rPr lang="en-US"/>
              <a:t>Start with an opening sentence similar to: </a:t>
            </a:r>
            <a:r>
              <a:rPr lang="en-US" i="1"/>
              <a:t>In (name of class) we welcome all learners to our class. </a:t>
            </a:r>
            <a:r>
              <a:rPr lang="en-US"/>
              <a:t>Then support students to develop their own sentence committing to equality, inclusivity and understanding. Students can work individually or in pairs to develop ideas. Some examples could be:</a:t>
            </a:r>
          </a:p>
          <a:p>
            <a:r>
              <a:rPr lang="en-US" i="1"/>
              <a:t>We celebrate the differences that make us unique and special. </a:t>
            </a:r>
            <a:br>
              <a:rPr lang="en-US" i="1" dirty="0"/>
            </a:br>
            <a:r>
              <a:rPr lang="en-US" i="1"/>
              <a:t>We learn about other cultures and languages different to our own. </a:t>
            </a:r>
            <a:br>
              <a:rPr lang="en-US" i="1" dirty="0"/>
            </a:br>
            <a:r>
              <a:rPr lang="en-US" i="1"/>
              <a:t>We don’t judge others because they are different.</a:t>
            </a:r>
            <a:br>
              <a:rPr lang="en-US" i="1" dirty="0"/>
            </a:br>
            <a:r>
              <a:rPr lang="en-US" i="1"/>
              <a:t> We are friendly and welcoming to new people. </a:t>
            </a:r>
            <a:endParaRPr lang="en-US"/>
          </a:p>
          <a:p>
            <a:pPr marL="171450" indent="-171450">
              <a:buFont typeface="Arial"/>
              <a:buChar char="•"/>
            </a:pPr>
            <a:r>
              <a:rPr lang="en-US"/>
              <a:t>Support students to create an artwork to accompany each sentence on an A4 page, using crayon, textas or paint. </a:t>
            </a:r>
          </a:p>
          <a:p>
            <a:pPr marL="171450" indent="-171450">
              <a:buFont typeface="Arial"/>
              <a:buChar char="•"/>
            </a:pPr>
            <a:r>
              <a:rPr lang="en-US"/>
              <a:t>Collate the sentences and their corresponding artwork into a book or banner to display and share their commitment to inclusivity. Regularly refer to this resource and share with the school community to reinforce students commitment to inclusivity and anti-racism. </a:t>
            </a:r>
            <a:br>
              <a:rPr lang="en-US" dirty="0"/>
            </a:br>
            <a:br>
              <a:rPr lang="en-US" dirty="0"/>
            </a:br>
            <a:endParaRPr lang="en-US" dirty="0"/>
          </a:p>
          <a:p>
            <a:endParaRPr lang="en-US" dirty="0">
              <a:ea typeface="Calibri"/>
              <a:cs typeface="Calibri"/>
            </a:endParaRPr>
          </a:p>
        </p:txBody>
      </p:sp>
      <p:sp>
        <p:nvSpPr>
          <p:cNvPr id="4" name="Slide Number Placeholder 3"/>
          <p:cNvSpPr>
            <a:spLocks noGrp="1"/>
          </p:cNvSpPr>
          <p:nvPr>
            <p:ph type="sldNum" sz="quarter" idx="5"/>
          </p:nvPr>
        </p:nvSpPr>
        <p:spPr/>
        <p:txBody>
          <a:bodyPr/>
          <a:lstStyle/>
          <a:p>
            <a:fld id="{E5394FF1-7CAD-4532-9CE3-F6106B0C143A}" type="slidenum">
              <a:rPr lang="en-US"/>
              <a:t>26</a:t>
            </a:fld>
            <a:endParaRPr lang="en-US"/>
          </a:p>
        </p:txBody>
      </p:sp>
    </p:spTree>
    <p:extLst>
      <p:ext uri="{BB962C8B-B14F-4D97-AF65-F5344CB8AC3E}">
        <p14:creationId xmlns:p14="http://schemas.microsoft.com/office/powerpoint/2010/main" val="8135779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Reiterate to students that our differences are what makes our world beautiful.</a:t>
            </a:r>
          </a:p>
          <a:p>
            <a:endParaRPr lang="en-US" dirty="0"/>
          </a:p>
          <a:p>
            <a:r>
              <a:rPr lang="en-US"/>
              <a:t>Introduce the concept of racism as when </a:t>
            </a:r>
            <a:r>
              <a:rPr lang="en-US" i="1" dirty="0"/>
              <a:t>people treat others badly or unfairly because of the </a:t>
            </a:r>
            <a:r>
              <a:rPr lang="en-US" i="1" dirty="0" err="1"/>
              <a:t>colour</a:t>
            </a:r>
            <a:r>
              <a:rPr lang="en-US" i="1" dirty="0"/>
              <a:t> of their skin or where they come from. It's important to be kind to everyone and treat them with respect, no matter what they look like.</a:t>
            </a:r>
            <a:endParaRPr lang="en-US">
              <a:cs typeface="Calibri"/>
            </a:endParaRPr>
          </a:p>
          <a:p>
            <a:endParaRPr lang="en-US" dirty="0">
              <a:cs typeface="Calibri"/>
            </a:endParaRPr>
          </a:p>
        </p:txBody>
      </p:sp>
      <p:sp>
        <p:nvSpPr>
          <p:cNvPr id="4" name="Slide Number Placeholder 3"/>
          <p:cNvSpPr>
            <a:spLocks noGrp="1"/>
          </p:cNvSpPr>
          <p:nvPr>
            <p:ph type="sldNum" sz="quarter" idx="5"/>
          </p:nvPr>
        </p:nvSpPr>
        <p:spPr/>
        <p:txBody>
          <a:bodyPr/>
          <a:lstStyle/>
          <a:p>
            <a:fld id="{E5394FF1-7CAD-4532-9CE3-F6106B0C143A}" type="slidenum">
              <a:rPr lang="en-US"/>
              <a:t>6</a:t>
            </a:fld>
            <a:endParaRPr lang="en-US"/>
          </a:p>
        </p:txBody>
      </p:sp>
    </p:spTree>
    <p:extLst>
      <p:ext uri="{BB962C8B-B14F-4D97-AF65-F5344CB8AC3E}">
        <p14:creationId xmlns:p14="http://schemas.microsoft.com/office/powerpoint/2010/main" val="26979137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Use the following questions and points to prompt discussion and responses</a:t>
            </a:r>
            <a:endParaRPr lang="en-US" dirty="0"/>
          </a:p>
          <a:p>
            <a:pPr marL="285750" lvl="1" indent="-285750">
              <a:buFont typeface="Symbol"/>
              <a:buChar char="•"/>
            </a:pPr>
            <a:r>
              <a:rPr lang="en-AU" i="1" dirty="0"/>
              <a:t>This or That</a:t>
            </a:r>
            <a:r>
              <a:rPr lang="en-AU" dirty="0"/>
              <a:t> questioning. E.g., would someone feel happy or sad if a classmate made jokes about the food they had for lunch? Would someone feel isolated or welcomed if they weren’t invited to play at lunch because of the language they speak?</a:t>
            </a:r>
            <a:endParaRPr lang="en-US"/>
          </a:p>
          <a:p>
            <a:pPr marL="285750" lvl="1" indent="-285750">
              <a:buFont typeface="Symbol"/>
              <a:buChar char="•"/>
            </a:pPr>
            <a:r>
              <a:rPr lang="en-AU" dirty="0"/>
              <a:t>How would you feel if someone treated you differently or unkindly?</a:t>
            </a:r>
            <a:endParaRPr lang="en-US" dirty="0"/>
          </a:p>
          <a:p>
            <a:pPr marL="285750" lvl="1" indent="-285750">
              <a:buFont typeface="Symbol"/>
              <a:buChar char="•"/>
            </a:pPr>
            <a:r>
              <a:rPr lang="en-AU" dirty="0"/>
              <a:t>Have you ever witnessed someone being treated unfairly because of their race? How did it make you feel?</a:t>
            </a:r>
            <a:endParaRPr lang="en-US" dirty="0"/>
          </a:p>
          <a:p>
            <a:pPr marL="285750" lvl="1" indent="-285750">
              <a:buFont typeface="Symbol"/>
              <a:buChar char="•"/>
            </a:pPr>
            <a:r>
              <a:rPr lang="en-AU" dirty="0"/>
              <a:t>How do you think someone might feel if they were excluded or left out of games, activities or conversations because of their race? How would you feel in that situation?</a:t>
            </a:r>
            <a:endParaRPr lang="en-US" dirty="0"/>
          </a:p>
          <a:p>
            <a:pPr marL="285750" lvl="1" indent="-285750">
              <a:buFont typeface="Symbol"/>
              <a:buChar char="•"/>
            </a:pPr>
            <a:r>
              <a:rPr lang="en-AU" dirty="0"/>
              <a:t>Focus on vocabulary such as “excluded”, “hurt”, “angry”, “confused”, “isolated”, “frustrated”, “embarrassed” in discussion and questioning. </a:t>
            </a:r>
            <a:endParaRPr lang="en-US" dirty="0"/>
          </a:p>
          <a:p>
            <a:pPr lvl="1"/>
            <a:r>
              <a:rPr lang="en-AU" dirty="0"/>
              <a:t>Students can be invited to share their responses either verbally, written or using flashcards from Activity 1. </a:t>
            </a:r>
            <a:endParaRPr lang="en-US" dirty="0"/>
          </a:p>
          <a:p>
            <a:endParaRPr lang="en-US" dirty="0">
              <a:cs typeface="Calibri"/>
            </a:endParaRPr>
          </a:p>
        </p:txBody>
      </p:sp>
      <p:sp>
        <p:nvSpPr>
          <p:cNvPr id="4" name="Slide Number Placeholder 3"/>
          <p:cNvSpPr>
            <a:spLocks noGrp="1"/>
          </p:cNvSpPr>
          <p:nvPr>
            <p:ph type="sldNum" sz="quarter" idx="5"/>
          </p:nvPr>
        </p:nvSpPr>
        <p:spPr/>
        <p:txBody>
          <a:bodyPr/>
          <a:lstStyle/>
          <a:p>
            <a:fld id="{E5394FF1-7CAD-4532-9CE3-F6106B0C143A}" type="slidenum">
              <a:rPr lang="en-US"/>
              <a:t>7</a:t>
            </a:fld>
            <a:endParaRPr lang="en-US"/>
          </a:p>
        </p:txBody>
      </p:sp>
    </p:spTree>
    <p:extLst>
      <p:ext uri="{BB962C8B-B14F-4D97-AF65-F5344CB8AC3E}">
        <p14:creationId xmlns:p14="http://schemas.microsoft.com/office/powerpoint/2010/main" val="42667671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Use the following questions and points to prompt discussion and responses</a:t>
            </a:r>
            <a:endParaRPr lang="en-US" dirty="0"/>
          </a:p>
          <a:p>
            <a:pPr marL="285750" lvl="1" indent="-285750">
              <a:buFont typeface="Symbol"/>
              <a:buChar char="•"/>
            </a:pPr>
            <a:r>
              <a:rPr lang="en-AU" i="1" dirty="0"/>
              <a:t>This or That</a:t>
            </a:r>
            <a:r>
              <a:rPr lang="en-AU" dirty="0"/>
              <a:t> questioning. E.g., would someone feel happy or sad if a classmate made jokes about the food they had for lunch? Would someone feel isolated or welcomed if they weren’t invited to play at lunch because of the language they speak?</a:t>
            </a:r>
            <a:endParaRPr lang="en-US" dirty="0"/>
          </a:p>
          <a:p>
            <a:pPr marL="285750" lvl="1" indent="-285750">
              <a:buFont typeface="Symbol"/>
              <a:buChar char="•"/>
            </a:pPr>
            <a:r>
              <a:rPr lang="en-AU" dirty="0"/>
              <a:t>How would you feel if someone treated you differently or unkindly?</a:t>
            </a:r>
            <a:endParaRPr lang="en-US" dirty="0"/>
          </a:p>
          <a:p>
            <a:pPr marL="285750" lvl="1" indent="-285750">
              <a:buFont typeface="Symbol"/>
              <a:buChar char="•"/>
            </a:pPr>
            <a:r>
              <a:rPr lang="en-AU" dirty="0"/>
              <a:t>Have you ever witnessed someone being treated unfairly because of their race? How did it make you feel?</a:t>
            </a:r>
            <a:endParaRPr lang="en-US" dirty="0"/>
          </a:p>
          <a:p>
            <a:pPr marL="285750" lvl="1" indent="-285750">
              <a:buFont typeface="Symbol"/>
              <a:buChar char="•"/>
            </a:pPr>
            <a:r>
              <a:rPr lang="en-AU" dirty="0"/>
              <a:t>How do you think someone might feel if they were excluded or left out of games, activities or conversations because of their race? How would you feel in that situation?</a:t>
            </a:r>
            <a:endParaRPr lang="en-US" dirty="0"/>
          </a:p>
          <a:p>
            <a:pPr marL="285750" lvl="1" indent="-285750">
              <a:buFont typeface="Symbol"/>
              <a:buChar char="•"/>
            </a:pPr>
            <a:r>
              <a:rPr lang="en-AU" dirty="0"/>
              <a:t>Focus on vocabulary such as “excluded”, “hurt”, “angry”, “confused”, “isolated”, “frustrated”, “embarrassed” in discussion and questioning. </a:t>
            </a:r>
            <a:endParaRPr lang="en-US" dirty="0"/>
          </a:p>
          <a:p>
            <a:pPr lvl="1"/>
            <a:r>
              <a:rPr lang="en-AU" dirty="0"/>
              <a:t>Students can be invited to share their responses either verbally, written or using flashcards from Activity 1. </a:t>
            </a:r>
            <a:endParaRPr lang="en-US" dirty="0"/>
          </a:p>
          <a:p>
            <a:endParaRPr lang="en-US" dirty="0">
              <a:cs typeface="Calibri"/>
            </a:endParaRPr>
          </a:p>
        </p:txBody>
      </p:sp>
      <p:sp>
        <p:nvSpPr>
          <p:cNvPr id="4" name="Slide Number Placeholder 3"/>
          <p:cNvSpPr>
            <a:spLocks noGrp="1"/>
          </p:cNvSpPr>
          <p:nvPr>
            <p:ph type="sldNum" sz="quarter" idx="5"/>
          </p:nvPr>
        </p:nvSpPr>
        <p:spPr/>
        <p:txBody>
          <a:bodyPr/>
          <a:lstStyle/>
          <a:p>
            <a:fld id="{E5394FF1-7CAD-4532-9CE3-F6106B0C143A}" type="slidenum">
              <a:rPr lang="en-US"/>
              <a:t>8</a:t>
            </a:fld>
            <a:endParaRPr lang="en-US"/>
          </a:p>
        </p:txBody>
      </p:sp>
    </p:spTree>
    <p:extLst>
      <p:ext uri="{BB962C8B-B14F-4D97-AF65-F5344CB8AC3E}">
        <p14:creationId xmlns:p14="http://schemas.microsoft.com/office/powerpoint/2010/main" val="11136000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Use the following questions and points to prompt discussion and responses</a:t>
            </a:r>
            <a:endParaRPr lang="en-US" dirty="0"/>
          </a:p>
          <a:p>
            <a:pPr marL="285750" lvl="1" indent="-285750">
              <a:buFont typeface="Symbol"/>
              <a:buChar char="•"/>
            </a:pPr>
            <a:r>
              <a:rPr lang="en-AU" i="1" dirty="0"/>
              <a:t>This or That</a:t>
            </a:r>
            <a:r>
              <a:rPr lang="en-AU" dirty="0"/>
              <a:t> questioning. E.g., would someone feel happy or sad if a classmate made jokes about the food they had for lunch? Would someone feel isolated or welcomed if they weren’t invited to play at lunch because of the language they speak?</a:t>
            </a:r>
            <a:endParaRPr lang="en-US" dirty="0"/>
          </a:p>
          <a:p>
            <a:pPr marL="285750" lvl="1" indent="-285750">
              <a:buFont typeface="Symbol"/>
              <a:buChar char="•"/>
            </a:pPr>
            <a:r>
              <a:rPr lang="en-AU" dirty="0"/>
              <a:t>How would you feel if someone treated you differently or unkindly?</a:t>
            </a:r>
            <a:endParaRPr lang="en-US" dirty="0"/>
          </a:p>
          <a:p>
            <a:pPr marL="285750" lvl="1" indent="-285750">
              <a:buFont typeface="Symbol"/>
              <a:buChar char="•"/>
            </a:pPr>
            <a:r>
              <a:rPr lang="en-AU" dirty="0"/>
              <a:t>Have you ever witnessed someone being treated unfairly because of their race? How did it make you feel?</a:t>
            </a:r>
            <a:endParaRPr lang="en-US" dirty="0"/>
          </a:p>
          <a:p>
            <a:pPr marL="285750" lvl="1" indent="-285750">
              <a:buFont typeface="Symbol"/>
              <a:buChar char="•"/>
            </a:pPr>
            <a:r>
              <a:rPr lang="en-AU" dirty="0"/>
              <a:t>How do you think someone might feel if they were excluded or left out of games, activities or conversations because of their race? How would you feel in that situation?</a:t>
            </a:r>
            <a:endParaRPr lang="en-US" dirty="0"/>
          </a:p>
          <a:p>
            <a:pPr marL="285750" lvl="1" indent="-285750">
              <a:buFont typeface="Symbol"/>
              <a:buChar char="•"/>
            </a:pPr>
            <a:r>
              <a:rPr lang="en-AU" dirty="0"/>
              <a:t>Focus on vocabulary such as “excluded”, “hurt”, “angry”, “confused”, “isolated”, “frustrated”, “embarrassed” in discussion and questioning. </a:t>
            </a:r>
            <a:endParaRPr lang="en-US" dirty="0"/>
          </a:p>
          <a:p>
            <a:pPr lvl="1"/>
            <a:r>
              <a:rPr lang="en-AU" dirty="0"/>
              <a:t>Students can be invited to share their responses either verbally, written or using flashcards from Activity 1. </a:t>
            </a:r>
            <a:endParaRPr lang="en-US" dirty="0"/>
          </a:p>
          <a:p>
            <a:endParaRPr lang="en-US" dirty="0">
              <a:cs typeface="Calibri"/>
            </a:endParaRPr>
          </a:p>
        </p:txBody>
      </p:sp>
      <p:sp>
        <p:nvSpPr>
          <p:cNvPr id="4" name="Slide Number Placeholder 3"/>
          <p:cNvSpPr>
            <a:spLocks noGrp="1"/>
          </p:cNvSpPr>
          <p:nvPr>
            <p:ph type="sldNum" sz="quarter" idx="5"/>
          </p:nvPr>
        </p:nvSpPr>
        <p:spPr/>
        <p:txBody>
          <a:bodyPr/>
          <a:lstStyle/>
          <a:p>
            <a:fld id="{E5394FF1-7CAD-4532-9CE3-F6106B0C143A}" type="slidenum">
              <a:rPr lang="en-US"/>
              <a:t>9</a:t>
            </a:fld>
            <a:endParaRPr lang="en-US"/>
          </a:p>
        </p:txBody>
      </p:sp>
    </p:spTree>
    <p:extLst>
      <p:ext uri="{BB962C8B-B14F-4D97-AF65-F5344CB8AC3E}">
        <p14:creationId xmlns:p14="http://schemas.microsoft.com/office/powerpoint/2010/main" val="42698942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Use the following questions and points to prompt discussion and responses</a:t>
            </a:r>
            <a:endParaRPr lang="en-US" dirty="0"/>
          </a:p>
          <a:p>
            <a:pPr marL="285750" lvl="1" indent="-285750">
              <a:buFont typeface="Symbol"/>
              <a:buChar char="•"/>
            </a:pPr>
            <a:r>
              <a:rPr lang="en-AU" i="1" dirty="0"/>
              <a:t>This or That</a:t>
            </a:r>
            <a:r>
              <a:rPr lang="en-AU" dirty="0"/>
              <a:t> questioning. E.g., would someone feel happy or sad if a classmate made jokes about the food they had for lunch? Would someone feel isolated or welcomed if they weren’t invited to play at lunch because of the language they speak?</a:t>
            </a:r>
            <a:endParaRPr lang="en-US" dirty="0"/>
          </a:p>
          <a:p>
            <a:pPr marL="285750" lvl="1" indent="-285750">
              <a:buFont typeface="Symbol"/>
              <a:buChar char="•"/>
            </a:pPr>
            <a:r>
              <a:rPr lang="en-AU" dirty="0"/>
              <a:t>How would you feel if someone treated you differently or unkindly?</a:t>
            </a:r>
            <a:endParaRPr lang="en-US" dirty="0"/>
          </a:p>
          <a:p>
            <a:pPr marL="285750" lvl="1" indent="-285750">
              <a:buFont typeface="Symbol"/>
              <a:buChar char="•"/>
            </a:pPr>
            <a:r>
              <a:rPr lang="en-AU" dirty="0"/>
              <a:t>Have you ever witnessed someone being treated unfairly because of their race? How did it make you feel?</a:t>
            </a:r>
            <a:endParaRPr lang="en-US" dirty="0"/>
          </a:p>
          <a:p>
            <a:pPr marL="285750" lvl="1" indent="-285750">
              <a:buFont typeface="Symbol"/>
              <a:buChar char="•"/>
            </a:pPr>
            <a:r>
              <a:rPr lang="en-AU" dirty="0"/>
              <a:t>How do you think someone might feel if they were excluded or left out of games, activities or conversations because of their race? How would you feel in that situation?</a:t>
            </a:r>
            <a:endParaRPr lang="en-US" dirty="0"/>
          </a:p>
          <a:p>
            <a:pPr marL="285750" lvl="1" indent="-285750">
              <a:buFont typeface="Symbol"/>
              <a:buChar char="•"/>
            </a:pPr>
            <a:r>
              <a:rPr lang="en-AU" dirty="0"/>
              <a:t>Focus on vocabulary such as “excluded”, “hurt”, “angry”, “confused”, “isolated”, “frustrated”, “embarrassed” in discussion and questioning. </a:t>
            </a:r>
            <a:endParaRPr lang="en-US" dirty="0"/>
          </a:p>
          <a:p>
            <a:pPr lvl="1"/>
            <a:r>
              <a:rPr lang="en-AU" dirty="0"/>
              <a:t>Students can be invited to share their responses either verbally, written or using flashcards from Activity 1. </a:t>
            </a:r>
            <a:endParaRPr lang="en-US" dirty="0"/>
          </a:p>
          <a:p>
            <a:endParaRPr lang="en-US" dirty="0">
              <a:cs typeface="Calibri"/>
            </a:endParaRPr>
          </a:p>
        </p:txBody>
      </p:sp>
      <p:sp>
        <p:nvSpPr>
          <p:cNvPr id="4" name="Slide Number Placeholder 3"/>
          <p:cNvSpPr>
            <a:spLocks noGrp="1"/>
          </p:cNvSpPr>
          <p:nvPr>
            <p:ph type="sldNum" sz="quarter" idx="5"/>
          </p:nvPr>
        </p:nvSpPr>
        <p:spPr/>
        <p:txBody>
          <a:bodyPr/>
          <a:lstStyle/>
          <a:p>
            <a:fld id="{E5394FF1-7CAD-4532-9CE3-F6106B0C143A}" type="slidenum">
              <a:rPr lang="en-US"/>
              <a:t>10</a:t>
            </a:fld>
            <a:endParaRPr lang="en-US"/>
          </a:p>
        </p:txBody>
      </p:sp>
    </p:spTree>
    <p:extLst>
      <p:ext uri="{BB962C8B-B14F-4D97-AF65-F5344CB8AC3E}">
        <p14:creationId xmlns:p14="http://schemas.microsoft.com/office/powerpoint/2010/main" val="8527564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Use the following questions and points to prompt discussion and responses</a:t>
            </a:r>
            <a:endParaRPr lang="en-US" dirty="0"/>
          </a:p>
          <a:p>
            <a:pPr marL="285750" lvl="1" indent="-285750">
              <a:buFont typeface="Symbol"/>
              <a:buChar char="•"/>
            </a:pPr>
            <a:r>
              <a:rPr lang="en-AU" i="1" dirty="0"/>
              <a:t>This or That</a:t>
            </a:r>
            <a:r>
              <a:rPr lang="en-AU" dirty="0"/>
              <a:t> questioning. E.g., would someone feel happy or sad if a classmate made jokes about the food they had for lunch? Would someone feel isolated or welcomed if they weren’t invited to play at lunch because of the language they speak?</a:t>
            </a:r>
            <a:endParaRPr lang="en-US" dirty="0"/>
          </a:p>
          <a:p>
            <a:pPr marL="285750" lvl="1" indent="-285750">
              <a:buFont typeface="Symbol"/>
              <a:buChar char="•"/>
            </a:pPr>
            <a:r>
              <a:rPr lang="en-AU" dirty="0"/>
              <a:t>How would you feel if someone treated you differently or unkindly?</a:t>
            </a:r>
            <a:endParaRPr lang="en-US" dirty="0"/>
          </a:p>
          <a:p>
            <a:pPr marL="285750" lvl="1" indent="-285750">
              <a:buFont typeface="Symbol"/>
              <a:buChar char="•"/>
            </a:pPr>
            <a:r>
              <a:rPr lang="en-AU" dirty="0"/>
              <a:t>Have you ever witnessed someone being treated unfairly because of their race? How did it make you feel?</a:t>
            </a:r>
            <a:endParaRPr lang="en-US" dirty="0"/>
          </a:p>
          <a:p>
            <a:pPr marL="285750" lvl="1" indent="-285750">
              <a:buFont typeface="Symbol"/>
              <a:buChar char="•"/>
            </a:pPr>
            <a:r>
              <a:rPr lang="en-AU" dirty="0"/>
              <a:t>How do you think someone might feel if they were excluded or left out of games, activities or conversations because of their race? How would you feel in that situation?</a:t>
            </a:r>
            <a:endParaRPr lang="en-US" dirty="0"/>
          </a:p>
          <a:p>
            <a:pPr marL="285750" lvl="1" indent="-285750">
              <a:buFont typeface="Symbol"/>
              <a:buChar char="•"/>
            </a:pPr>
            <a:r>
              <a:rPr lang="en-AU" dirty="0"/>
              <a:t>Focus on vocabulary such as “excluded”, “hurt”, “angry”, “confused”, “isolated”, “frustrated”, “embarrassed” in discussion and questioning. </a:t>
            </a:r>
            <a:endParaRPr lang="en-US" dirty="0"/>
          </a:p>
          <a:p>
            <a:pPr lvl="1"/>
            <a:r>
              <a:rPr lang="en-AU" dirty="0"/>
              <a:t>Students can be invited to share their responses either verbally, written or using flashcards from Activity 1. </a:t>
            </a:r>
            <a:endParaRPr lang="en-US" dirty="0"/>
          </a:p>
          <a:p>
            <a:endParaRPr lang="en-US" dirty="0">
              <a:cs typeface="Calibri"/>
            </a:endParaRPr>
          </a:p>
        </p:txBody>
      </p:sp>
      <p:sp>
        <p:nvSpPr>
          <p:cNvPr id="4" name="Slide Number Placeholder 3"/>
          <p:cNvSpPr>
            <a:spLocks noGrp="1"/>
          </p:cNvSpPr>
          <p:nvPr>
            <p:ph type="sldNum" sz="quarter" idx="5"/>
          </p:nvPr>
        </p:nvSpPr>
        <p:spPr/>
        <p:txBody>
          <a:bodyPr/>
          <a:lstStyle/>
          <a:p>
            <a:fld id="{E5394FF1-7CAD-4532-9CE3-F6106B0C143A}" type="slidenum">
              <a:rPr lang="en-US"/>
              <a:t>11</a:t>
            </a:fld>
            <a:endParaRPr lang="en-US"/>
          </a:p>
        </p:txBody>
      </p:sp>
    </p:spTree>
    <p:extLst>
      <p:ext uri="{BB962C8B-B14F-4D97-AF65-F5344CB8AC3E}">
        <p14:creationId xmlns:p14="http://schemas.microsoft.com/office/powerpoint/2010/main" val="42624392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Use the following questions and points to prompt discussion and responses</a:t>
            </a:r>
            <a:endParaRPr lang="en-US"/>
          </a:p>
          <a:p>
            <a:pPr marL="285750" lvl="1" indent="-285750">
              <a:buFont typeface="Symbol"/>
              <a:buChar char="•"/>
            </a:pPr>
            <a:r>
              <a:rPr lang="en-AU" i="1" dirty="0"/>
              <a:t>This or That</a:t>
            </a:r>
            <a:r>
              <a:rPr lang="en-AU" dirty="0"/>
              <a:t> questioning. E.g., would someone feel happy or sad if a classmate made jokes about the food they had for lunch? Would someone feel isolated or welcomed if they weren’t invited to play at lunch because of the language they speak?</a:t>
            </a:r>
            <a:endParaRPr lang="en-US"/>
          </a:p>
          <a:p>
            <a:pPr marL="285750" lvl="1" indent="-285750">
              <a:buFont typeface="Symbol"/>
              <a:buChar char="•"/>
            </a:pPr>
            <a:r>
              <a:rPr lang="en-AU" dirty="0"/>
              <a:t>How would you feel if someone treated you differently or unkindly?</a:t>
            </a:r>
            <a:endParaRPr lang="en-US" dirty="0"/>
          </a:p>
          <a:p>
            <a:pPr marL="285750" lvl="1" indent="-285750">
              <a:buFont typeface="Symbol"/>
              <a:buChar char="•"/>
            </a:pPr>
            <a:r>
              <a:rPr lang="en-AU" dirty="0"/>
              <a:t>Have you ever witnessed someone being treated unfairly because of their race? How did it make you feel?</a:t>
            </a:r>
            <a:endParaRPr lang="en-US" dirty="0"/>
          </a:p>
          <a:p>
            <a:pPr marL="285750" lvl="1" indent="-285750">
              <a:buFont typeface="Symbol"/>
              <a:buChar char="•"/>
            </a:pPr>
            <a:r>
              <a:rPr lang="en-AU" dirty="0"/>
              <a:t>How do you think someone might feel if they were excluded or left out of games, activities or conversations because of their race? How would you feel in that situation?</a:t>
            </a:r>
            <a:endParaRPr lang="en-US" dirty="0"/>
          </a:p>
          <a:p>
            <a:pPr marL="285750" lvl="1" indent="-285750">
              <a:buFont typeface="Symbol"/>
              <a:buChar char="•"/>
            </a:pPr>
            <a:r>
              <a:rPr lang="en-AU" dirty="0"/>
              <a:t>Focus on vocabulary such as “excluded”, “hurt”, “angry”, “confused”, “isolated”, “frustrated”, “embarrassed” in discussion and questioning. </a:t>
            </a:r>
            <a:endParaRPr lang="en-US" dirty="0"/>
          </a:p>
          <a:p>
            <a:pPr lvl="1"/>
            <a:r>
              <a:rPr lang="en-AU" dirty="0"/>
              <a:t>Students can be invited to share their responses either verbally, written or using flashcards from Activity 1. </a:t>
            </a:r>
            <a:endParaRPr lang="en-US" dirty="0"/>
          </a:p>
          <a:p>
            <a:endParaRPr lang="en-US" dirty="0">
              <a:cs typeface="Calibri"/>
            </a:endParaRPr>
          </a:p>
        </p:txBody>
      </p:sp>
      <p:sp>
        <p:nvSpPr>
          <p:cNvPr id="4" name="Slide Number Placeholder 3"/>
          <p:cNvSpPr>
            <a:spLocks noGrp="1"/>
          </p:cNvSpPr>
          <p:nvPr>
            <p:ph type="sldNum" sz="quarter" idx="5"/>
          </p:nvPr>
        </p:nvSpPr>
        <p:spPr/>
        <p:txBody>
          <a:bodyPr/>
          <a:lstStyle/>
          <a:p>
            <a:fld id="{E5394FF1-7CAD-4532-9CE3-F6106B0C143A}" type="slidenum">
              <a:rPr lang="en-US"/>
              <a:t>12</a:t>
            </a:fld>
            <a:endParaRPr lang="en-US"/>
          </a:p>
        </p:txBody>
      </p:sp>
    </p:spTree>
    <p:extLst>
      <p:ext uri="{BB962C8B-B14F-4D97-AF65-F5344CB8AC3E}">
        <p14:creationId xmlns:p14="http://schemas.microsoft.com/office/powerpoint/2010/main" val="41214274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10/24/2023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10/24/2023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10/24/2023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10/24/2023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10/24/2023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6CE7D5-CF57-46EF-B807-FDD0502418D4}" type="datetimeFigureOut">
              <a:rPr lang="en-US" smtClean="0"/>
              <a:t>10/24/2023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6CE7D5-CF57-46EF-B807-FDD0502418D4}" type="datetimeFigureOut">
              <a:rPr lang="en-US" smtClean="0"/>
              <a:t>10/24/2023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6CE7D5-CF57-46EF-B807-FDD0502418D4}" type="datetimeFigureOut">
              <a:rPr lang="en-US" smtClean="0"/>
              <a:t>10/24/2023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10/24/2023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10/24/2023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10/24/2023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6CE7D5-CF57-46EF-B807-FDD0502418D4}" type="datetimeFigureOut">
              <a:rPr lang="en-US" smtClean="0"/>
              <a:t>10/24/2023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278ADA9-6383-4BDD-80D2-8899A40268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484B7147-B0F6-40ED-B5A2-FF72BC8198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2" name="Rectangle 11">
            <a:extLst>
              <a:ext uri="{FF2B5EF4-FFF2-40B4-BE49-F238E27FC236}">
                <a16:creationId xmlns:a16="http://schemas.microsoft.com/office/drawing/2014/main" id="{B36D2DE0-0628-4A9A-A59D-7BA8B5EB30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48E405C9-94BE-41DA-928C-DEC9A8550E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815929" y="148929"/>
            <a:ext cx="6560142" cy="6560142"/>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 name="Title 1"/>
          <p:cNvSpPr>
            <a:spLocks noGrp="1"/>
          </p:cNvSpPr>
          <p:nvPr>
            <p:ph type="ctrTitle"/>
          </p:nvPr>
        </p:nvSpPr>
        <p:spPr>
          <a:xfrm>
            <a:off x="3315031" y="1380754"/>
            <a:ext cx="5561938" cy="2513516"/>
          </a:xfrm>
        </p:spPr>
        <p:txBody>
          <a:bodyPr>
            <a:normAutofit/>
          </a:bodyPr>
          <a:lstStyle/>
          <a:p>
            <a:r>
              <a:rPr lang="en-US" b="1" dirty="0">
                <a:latin typeface="Aharoni"/>
                <a:cs typeface="Calibri Light"/>
              </a:rPr>
              <a:t>Impacts of Racism</a:t>
            </a:r>
          </a:p>
        </p:txBody>
      </p:sp>
      <p:sp>
        <p:nvSpPr>
          <p:cNvPr id="3" name="Subtitle 2"/>
          <p:cNvSpPr>
            <a:spLocks noGrp="1"/>
          </p:cNvSpPr>
          <p:nvPr>
            <p:ph type="subTitle" idx="1"/>
          </p:nvPr>
        </p:nvSpPr>
        <p:spPr>
          <a:xfrm>
            <a:off x="3315031" y="4076802"/>
            <a:ext cx="5561938" cy="1534587"/>
          </a:xfrm>
        </p:spPr>
        <p:txBody>
          <a:bodyPr vert="horz" lIns="91440" tIns="45720" rIns="91440" bIns="45720" rtlCol="0" anchor="t">
            <a:normAutofit/>
          </a:bodyPr>
          <a:lstStyle/>
          <a:p>
            <a:r>
              <a:rPr lang="en-US" dirty="0">
                <a:cs typeface="Calibri"/>
              </a:rPr>
              <a:t>Stage 1-3 LS</a:t>
            </a:r>
            <a:endParaRPr lang="en-US" dirty="0"/>
          </a:p>
        </p:txBody>
      </p:sp>
      <p:sp>
        <p:nvSpPr>
          <p:cNvPr id="16" name="Arc 15">
            <a:extLst>
              <a:ext uri="{FF2B5EF4-FFF2-40B4-BE49-F238E27FC236}">
                <a16:creationId xmlns:a16="http://schemas.microsoft.com/office/drawing/2014/main" id="{D2091A72-D5BB-42AC-8FD3-F7747D9086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9222429" flipV="1">
            <a:off x="2494119" y="6170"/>
            <a:ext cx="6816262" cy="6816262"/>
          </a:xfrm>
          <a:prstGeom prst="arc">
            <a:avLst>
              <a:gd name="adj1" fmla="val 16200000"/>
              <a:gd name="adj2" fmla="val 20093138"/>
            </a:avLst>
          </a:prstGeom>
          <a:ln w="127000" cap="rnd">
            <a:solidFill>
              <a:schemeClr val="accent4">
                <a:alpha val="95000"/>
              </a:schemeClr>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8" name="Oval 17">
            <a:extLst>
              <a:ext uri="{FF2B5EF4-FFF2-40B4-BE49-F238E27FC236}">
                <a16:creationId xmlns:a16="http://schemas.microsoft.com/office/drawing/2014/main" id="{6ED12BFC-A737-46AF-8411-481112D54B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200995" y="5310973"/>
            <a:ext cx="705948" cy="686798"/>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98572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Shape 18">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DF2B20A-9E6D-D6D0-4EEE-458564551DCD}"/>
              </a:ext>
            </a:extLst>
          </p:cNvPr>
          <p:cNvSpPr>
            <a:spLocks noGrp="1"/>
          </p:cNvSpPr>
          <p:nvPr>
            <p:ph type="title"/>
          </p:nvPr>
        </p:nvSpPr>
        <p:spPr>
          <a:xfrm>
            <a:off x="686834" y="1153572"/>
            <a:ext cx="3200400" cy="4461163"/>
          </a:xfrm>
        </p:spPr>
        <p:txBody>
          <a:bodyPr>
            <a:normAutofit/>
          </a:bodyPr>
          <a:lstStyle/>
          <a:p>
            <a:r>
              <a:rPr lang="en-US" dirty="0">
                <a:solidFill>
                  <a:srgbClr val="FFFFFF"/>
                </a:solidFill>
                <a:latin typeface="Aharoni"/>
                <a:cs typeface="Calibri Light"/>
              </a:rPr>
              <a:t>How would they feel?</a:t>
            </a:r>
            <a:endParaRPr lang="en-US" dirty="0">
              <a:solidFill>
                <a:srgbClr val="FFFFFF"/>
              </a:solidFill>
              <a:latin typeface="Aharoni"/>
            </a:endParaRPr>
          </a:p>
        </p:txBody>
      </p:sp>
      <p:sp>
        <p:nvSpPr>
          <p:cNvPr id="21" name="Arc 20">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475B2BF3-6087-AC9E-E696-F4CF79D59229}"/>
              </a:ext>
            </a:extLst>
          </p:cNvPr>
          <p:cNvSpPr>
            <a:spLocks noGrp="1"/>
          </p:cNvSpPr>
          <p:nvPr>
            <p:ph idx="1"/>
          </p:nvPr>
        </p:nvSpPr>
        <p:spPr>
          <a:xfrm>
            <a:off x="4447308" y="591344"/>
            <a:ext cx="6906491" cy="5585619"/>
          </a:xfrm>
        </p:spPr>
        <p:txBody>
          <a:bodyPr vert="horz" lIns="91440" tIns="45720" rIns="91440" bIns="45720" rtlCol="0" anchor="ctr">
            <a:normAutofit/>
          </a:bodyPr>
          <a:lstStyle/>
          <a:p>
            <a:pPr marL="0" indent="0">
              <a:lnSpc>
                <a:spcPct val="150000"/>
              </a:lnSpc>
              <a:buNone/>
            </a:pPr>
            <a:r>
              <a:rPr lang="en-US" dirty="0">
                <a:latin typeface="Avenir Next LT Pro"/>
                <a:cs typeface="Calibri" panose="020F0502020204030204"/>
              </a:rPr>
              <a:t>If a student was being bullied because of their culture, but when their friends saw it happen, they didn't tell the teacher?</a:t>
            </a:r>
          </a:p>
        </p:txBody>
      </p:sp>
    </p:spTree>
    <p:extLst>
      <p:ext uri="{BB962C8B-B14F-4D97-AF65-F5344CB8AC3E}">
        <p14:creationId xmlns:p14="http://schemas.microsoft.com/office/powerpoint/2010/main" val="19621235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Shape 18">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DF2B20A-9E6D-D6D0-4EEE-458564551DCD}"/>
              </a:ext>
            </a:extLst>
          </p:cNvPr>
          <p:cNvSpPr>
            <a:spLocks noGrp="1"/>
          </p:cNvSpPr>
          <p:nvPr>
            <p:ph type="title"/>
          </p:nvPr>
        </p:nvSpPr>
        <p:spPr>
          <a:xfrm>
            <a:off x="686834" y="1153572"/>
            <a:ext cx="3200400" cy="4461163"/>
          </a:xfrm>
        </p:spPr>
        <p:txBody>
          <a:bodyPr>
            <a:normAutofit/>
          </a:bodyPr>
          <a:lstStyle/>
          <a:p>
            <a:r>
              <a:rPr lang="en-US" dirty="0">
                <a:solidFill>
                  <a:srgbClr val="FFFFFF"/>
                </a:solidFill>
                <a:latin typeface="Aharoni"/>
                <a:cs typeface="Calibri Light"/>
              </a:rPr>
              <a:t>How would they feel?</a:t>
            </a:r>
            <a:endParaRPr lang="en-US" dirty="0">
              <a:solidFill>
                <a:srgbClr val="FFFFFF"/>
              </a:solidFill>
              <a:latin typeface="Aharoni"/>
            </a:endParaRPr>
          </a:p>
        </p:txBody>
      </p:sp>
      <p:sp>
        <p:nvSpPr>
          <p:cNvPr id="21" name="Arc 20">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475B2BF3-6087-AC9E-E696-F4CF79D59229}"/>
              </a:ext>
            </a:extLst>
          </p:cNvPr>
          <p:cNvSpPr>
            <a:spLocks noGrp="1"/>
          </p:cNvSpPr>
          <p:nvPr>
            <p:ph idx="1"/>
          </p:nvPr>
        </p:nvSpPr>
        <p:spPr>
          <a:xfrm>
            <a:off x="4447308" y="591344"/>
            <a:ext cx="6906491" cy="5585619"/>
          </a:xfrm>
        </p:spPr>
        <p:txBody>
          <a:bodyPr vert="horz" lIns="91440" tIns="45720" rIns="91440" bIns="45720" rtlCol="0" anchor="ctr">
            <a:normAutofit/>
          </a:bodyPr>
          <a:lstStyle/>
          <a:p>
            <a:pPr marL="0" indent="0">
              <a:lnSpc>
                <a:spcPct val="150000"/>
              </a:lnSpc>
              <a:buNone/>
            </a:pPr>
            <a:r>
              <a:rPr lang="en-US" dirty="0">
                <a:latin typeface="Avenir Next LT Pro"/>
                <a:cs typeface="Calibri" panose="020F0502020204030204"/>
              </a:rPr>
              <a:t>If a video was being shared at recess on another student's phone that showed someone saying hurtful things about their culture?</a:t>
            </a:r>
          </a:p>
        </p:txBody>
      </p:sp>
    </p:spTree>
    <p:extLst>
      <p:ext uri="{BB962C8B-B14F-4D97-AF65-F5344CB8AC3E}">
        <p14:creationId xmlns:p14="http://schemas.microsoft.com/office/powerpoint/2010/main" val="21773767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Shape 18">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DF2B20A-9E6D-D6D0-4EEE-458564551DCD}"/>
              </a:ext>
            </a:extLst>
          </p:cNvPr>
          <p:cNvSpPr>
            <a:spLocks noGrp="1"/>
          </p:cNvSpPr>
          <p:nvPr>
            <p:ph type="title"/>
          </p:nvPr>
        </p:nvSpPr>
        <p:spPr>
          <a:xfrm>
            <a:off x="686834" y="1153572"/>
            <a:ext cx="3200400" cy="4461163"/>
          </a:xfrm>
        </p:spPr>
        <p:txBody>
          <a:bodyPr>
            <a:normAutofit/>
          </a:bodyPr>
          <a:lstStyle/>
          <a:p>
            <a:r>
              <a:rPr lang="en-US" dirty="0">
                <a:solidFill>
                  <a:srgbClr val="FFFFFF"/>
                </a:solidFill>
                <a:latin typeface="Aharoni"/>
                <a:cs typeface="Calibri Light"/>
              </a:rPr>
              <a:t>How would they feel?</a:t>
            </a:r>
            <a:endParaRPr lang="en-US" dirty="0">
              <a:solidFill>
                <a:srgbClr val="FFFFFF"/>
              </a:solidFill>
              <a:latin typeface="Aharoni"/>
            </a:endParaRPr>
          </a:p>
        </p:txBody>
      </p:sp>
      <p:sp>
        <p:nvSpPr>
          <p:cNvPr id="21" name="Arc 20">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475B2BF3-6087-AC9E-E696-F4CF79D59229}"/>
              </a:ext>
            </a:extLst>
          </p:cNvPr>
          <p:cNvSpPr>
            <a:spLocks noGrp="1"/>
          </p:cNvSpPr>
          <p:nvPr>
            <p:ph idx="1"/>
          </p:nvPr>
        </p:nvSpPr>
        <p:spPr>
          <a:xfrm>
            <a:off x="4447308" y="591344"/>
            <a:ext cx="6906491" cy="5585619"/>
          </a:xfrm>
        </p:spPr>
        <p:txBody>
          <a:bodyPr vert="horz" lIns="91440" tIns="45720" rIns="91440" bIns="45720" rtlCol="0" anchor="ctr">
            <a:normAutofit/>
          </a:bodyPr>
          <a:lstStyle/>
          <a:p>
            <a:pPr marL="0" indent="0">
              <a:lnSpc>
                <a:spcPct val="150000"/>
              </a:lnSpc>
              <a:buNone/>
            </a:pPr>
            <a:r>
              <a:rPr lang="en-US" i="1" dirty="0">
                <a:latin typeface="Avenir Next LT Pro"/>
                <a:cs typeface="Calibri" panose="020F0502020204030204"/>
              </a:rPr>
              <a:t>Think of a scenario from your school context. </a:t>
            </a:r>
          </a:p>
        </p:txBody>
      </p:sp>
    </p:spTree>
    <p:extLst>
      <p:ext uri="{BB962C8B-B14F-4D97-AF65-F5344CB8AC3E}">
        <p14:creationId xmlns:p14="http://schemas.microsoft.com/office/powerpoint/2010/main" val="24955297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2554CA6-288E-4202-BC52-2E5A8F0C0A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9189" y="1119031"/>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096110A-7363-08BB-EB4E-FB775D8A6E5D}"/>
              </a:ext>
            </a:extLst>
          </p:cNvPr>
          <p:cNvSpPr>
            <a:spLocks noGrp="1"/>
          </p:cNvSpPr>
          <p:nvPr>
            <p:ph type="title"/>
          </p:nvPr>
        </p:nvSpPr>
        <p:spPr>
          <a:xfrm>
            <a:off x="1171074" y="1396686"/>
            <a:ext cx="3240506" cy="4064628"/>
          </a:xfrm>
        </p:spPr>
        <p:txBody>
          <a:bodyPr>
            <a:normAutofit/>
          </a:bodyPr>
          <a:lstStyle/>
          <a:p>
            <a:pPr algn="ctr"/>
            <a:r>
              <a:rPr lang="en-US" b="1" dirty="0">
                <a:solidFill>
                  <a:srgbClr val="FFFFFF"/>
                </a:solidFill>
                <a:latin typeface="Aharoni"/>
                <a:cs typeface="Calibri Light"/>
              </a:rPr>
              <a:t>Activity 03</a:t>
            </a:r>
          </a:p>
        </p:txBody>
      </p:sp>
      <p:sp>
        <p:nvSpPr>
          <p:cNvPr id="12" name="Arc 11">
            <a:extLst>
              <a:ext uri="{FF2B5EF4-FFF2-40B4-BE49-F238E27FC236}">
                <a16:creationId xmlns:a16="http://schemas.microsoft.com/office/drawing/2014/main" id="{5B7778FC-632E-4DCA-A7CB-0D7731CCF9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9809111">
            <a:off x="8683720" y="941148"/>
            <a:ext cx="2987899" cy="2987899"/>
          </a:xfrm>
          <a:prstGeom prst="arc">
            <a:avLst>
              <a:gd name="adj1" fmla="val 15817365"/>
              <a:gd name="adj2" fmla="val 178138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14" name="Oval 13">
            <a:extLst>
              <a:ext uri="{FF2B5EF4-FFF2-40B4-BE49-F238E27FC236}">
                <a16:creationId xmlns:a16="http://schemas.microsoft.com/office/drawing/2014/main" id="{FA23A907-97FB-4A8F-880A-DD77401C42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0048" y="4780992"/>
            <a:ext cx="546100" cy="5461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4" name="Content Placeholder 2">
            <a:extLst>
              <a:ext uri="{FF2B5EF4-FFF2-40B4-BE49-F238E27FC236}">
                <a16:creationId xmlns:a16="http://schemas.microsoft.com/office/drawing/2014/main" id="{E3C64EB6-2820-B95D-2A1D-42EA7C56F7EE}"/>
              </a:ext>
            </a:extLst>
          </p:cNvPr>
          <p:cNvSpPr>
            <a:spLocks noGrp="1"/>
          </p:cNvSpPr>
          <p:nvPr>
            <p:ph idx="1"/>
          </p:nvPr>
        </p:nvSpPr>
        <p:spPr>
          <a:xfrm>
            <a:off x="5541871" y="2878315"/>
            <a:ext cx="5536397" cy="3935281"/>
          </a:xfrm>
        </p:spPr>
        <p:txBody>
          <a:bodyPr vert="horz" lIns="91440" tIns="45720" rIns="91440" bIns="45720" rtlCol="0" anchor="t">
            <a:noAutofit/>
          </a:bodyPr>
          <a:lstStyle/>
          <a:p>
            <a:pPr marL="0" indent="0" algn="ctr">
              <a:lnSpc>
                <a:spcPct val="150000"/>
              </a:lnSpc>
              <a:buNone/>
            </a:pPr>
            <a:r>
              <a:rPr lang="en-US" sz="2400" i="1">
                <a:latin typeface="Avenir Next LT Pro"/>
                <a:cs typeface="Segoe UI"/>
              </a:rPr>
              <a:t>Understanding Prejudice: Goldilocks and the Three Bears</a:t>
            </a:r>
          </a:p>
        </p:txBody>
      </p:sp>
    </p:spTree>
    <p:extLst>
      <p:ext uri="{BB962C8B-B14F-4D97-AF65-F5344CB8AC3E}">
        <p14:creationId xmlns:p14="http://schemas.microsoft.com/office/powerpoint/2010/main" val="35675302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2554CA6-288E-4202-BC52-2E5A8F0C0A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9189" y="1119031"/>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096110A-7363-08BB-EB4E-FB775D8A6E5D}"/>
              </a:ext>
            </a:extLst>
          </p:cNvPr>
          <p:cNvSpPr>
            <a:spLocks noGrp="1"/>
          </p:cNvSpPr>
          <p:nvPr>
            <p:ph type="title"/>
          </p:nvPr>
        </p:nvSpPr>
        <p:spPr>
          <a:xfrm>
            <a:off x="1171074" y="1396686"/>
            <a:ext cx="3240506" cy="4064628"/>
          </a:xfrm>
        </p:spPr>
        <p:txBody>
          <a:bodyPr>
            <a:normAutofit/>
          </a:bodyPr>
          <a:lstStyle/>
          <a:p>
            <a:pPr algn="ctr"/>
            <a:r>
              <a:rPr lang="en-US" b="1" dirty="0">
                <a:solidFill>
                  <a:srgbClr val="FFFFFF"/>
                </a:solidFill>
                <a:latin typeface="Aharoni"/>
                <a:cs typeface="Calibri Light"/>
              </a:rPr>
              <a:t>Activity 04</a:t>
            </a:r>
          </a:p>
        </p:txBody>
      </p:sp>
      <p:sp>
        <p:nvSpPr>
          <p:cNvPr id="12" name="Arc 11">
            <a:extLst>
              <a:ext uri="{FF2B5EF4-FFF2-40B4-BE49-F238E27FC236}">
                <a16:creationId xmlns:a16="http://schemas.microsoft.com/office/drawing/2014/main" id="{5B7778FC-632E-4DCA-A7CB-0D7731CCF9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9809111">
            <a:off x="8683720" y="941148"/>
            <a:ext cx="2987899" cy="2987899"/>
          </a:xfrm>
          <a:prstGeom prst="arc">
            <a:avLst>
              <a:gd name="adj1" fmla="val 15817365"/>
              <a:gd name="adj2" fmla="val 178138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14" name="Oval 13">
            <a:extLst>
              <a:ext uri="{FF2B5EF4-FFF2-40B4-BE49-F238E27FC236}">
                <a16:creationId xmlns:a16="http://schemas.microsoft.com/office/drawing/2014/main" id="{FA23A907-97FB-4A8F-880A-DD77401C42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0048" y="4780992"/>
            <a:ext cx="546100" cy="5461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4" name="Content Placeholder 2">
            <a:extLst>
              <a:ext uri="{FF2B5EF4-FFF2-40B4-BE49-F238E27FC236}">
                <a16:creationId xmlns:a16="http://schemas.microsoft.com/office/drawing/2014/main" id="{E3C64EB6-2820-B95D-2A1D-42EA7C56F7EE}"/>
              </a:ext>
            </a:extLst>
          </p:cNvPr>
          <p:cNvSpPr>
            <a:spLocks noGrp="1"/>
          </p:cNvSpPr>
          <p:nvPr>
            <p:ph idx="1"/>
          </p:nvPr>
        </p:nvSpPr>
        <p:spPr>
          <a:xfrm>
            <a:off x="5541871" y="2878315"/>
            <a:ext cx="5536397" cy="3935281"/>
          </a:xfrm>
        </p:spPr>
        <p:txBody>
          <a:bodyPr vert="horz" lIns="91440" tIns="45720" rIns="91440" bIns="45720" rtlCol="0" anchor="t">
            <a:noAutofit/>
          </a:bodyPr>
          <a:lstStyle/>
          <a:p>
            <a:pPr marL="0" indent="0" algn="ctr">
              <a:lnSpc>
                <a:spcPct val="150000"/>
              </a:lnSpc>
              <a:buNone/>
            </a:pPr>
            <a:r>
              <a:rPr lang="en-US" sz="2400" i="1" dirty="0">
                <a:latin typeface="Avenir Next LT Pro"/>
                <a:cs typeface="Segoe UI"/>
              </a:rPr>
              <a:t>Biased Scenarios</a:t>
            </a:r>
          </a:p>
        </p:txBody>
      </p:sp>
    </p:spTree>
    <p:extLst>
      <p:ext uri="{BB962C8B-B14F-4D97-AF65-F5344CB8AC3E}">
        <p14:creationId xmlns:p14="http://schemas.microsoft.com/office/powerpoint/2010/main" val="1856599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0" name="Rectangle 20">
            <a:extLst>
              <a:ext uri="{FF2B5EF4-FFF2-40B4-BE49-F238E27FC236}">
                <a16:creationId xmlns:a16="http://schemas.microsoft.com/office/drawing/2014/main" id="{1709F1D5-B0F1-4714-A239-E5B61C1619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Rounded Corners 22">
            <a:extLst>
              <a:ext uri="{FF2B5EF4-FFF2-40B4-BE49-F238E27FC236}">
                <a16:creationId xmlns:a16="http://schemas.microsoft.com/office/drawing/2014/main" id="{228FB460-D3FF-4440-A020-05982A09E5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40546" y="1011045"/>
            <a:ext cx="4369859" cy="4369859"/>
          </a:xfrm>
          <a:prstGeom prst="roundRect">
            <a:avLst>
              <a:gd name="adj" fmla="val 2757"/>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FDCBAE2-7A2E-CA7D-D543-AAD7C96567C6}"/>
              </a:ext>
            </a:extLst>
          </p:cNvPr>
          <p:cNvSpPr>
            <a:spLocks noGrp="1"/>
          </p:cNvSpPr>
          <p:nvPr>
            <p:ph type="title"/>
          </p:nvPr>
        </p:nvSpPr>
        <p:spPr>
          <a:xfrm>
            <a:off x="956826" y="1112969"/>
            <a:ext cx="3937298" cy="4166010"/>
          </a:xfrm>
        </p:spPr>
        <p:txBody>
          <a:bodyPr>
            <a:normAutofit/>
          </a:bodyPr>
          <a:lstStyle/>
          <a:p>
            <a:r>
              <a:rPr lang="en-US" sz="4000" b="1" dirty="0">
                <a:solidFill>
                  <a:srgbClr val="FFFFFF"/>
                </a:solidFill>
                <a:latin typeface="Aharoni"/>
                <a:cs typeface="Calibri Light"/>
              </a:rPr>
              <a:t>Understanding Bias</a:t>
            </a:r>
          </a:p>
        </p:txBody>
      </p:sp>
      <p:sp>
        <p:nvSpPr>
          <p:cNvPr id="34" name="Freeform: Shape 24">
            <a:extLst>
              <a:ext uri="{FF2B5EF4-FFF2-40B4-BE49-F238E27FC236}">
                <a16:creationId xmlns:a16="http://schemas.microsoft.com/office/drawing/2014/main" id="{14847E93-7DC1-4D4B-8829-B19AA7137C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30529" y="0"/>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6" name="Freeform: Shape 26">
            <a:extLst>
              <a:ext uri="{FF2B5EF4-FFF2-40B4-BE49-F238E27FC236}">
                <a16:creationId xmlns:a16="http://schemas.microsoft.com/office/drawing/2014/main" id="{5566D6E1-03A1-4D73-A4E0-35D74D568A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961511" y="-1"/>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endParaRPr lang="en-US"/>
          </a:p>
        </p:txBody>
      </p:sp>
      <p:sp>
        <p:nvSpPr>
          <p:cNvPr id="29" name="Freeform: Shape 28">
            <a:extLst>
              <a:ext uri="{FF2B5EF4-FFF2-40B4-BE49-F238E27FC236}">
                <a16:creationId xmlns:a16="http://schemas.microsoft.com/office/drawing/2014/main" id="{9F835A99-04AC-494A-A572-AFE8413CC9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2936831"/>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4"/>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a:extLst>
              <a:ext uri="{FF2B5EF4-FFF2-40B4-BE49-F238E27FC236}">
                <a16:creationId xmlns:a16="http://schemas.microsoft.com/office/drawing/2014/main" id="{66B3719F-AA2F-679B-6F9C-A93B409764A2}"/>
              </a:ext>
            </a:extLst>
          </p:cNvPr>
          <p:cNvSpPr>
            <a:spLocks noGrp="1"/>
          </p:cNvSpPr>
          <p:nvPr>
            <p:ph idx="1"/>
          </p:nvPr>
        </p:nvSpPr>
        <p:spPr>
          <a:xfrm>
            <a:off x="6096000" y="1889797"/>
            <a:ext cx="5257799" cy="2984350"/>
          </a:xfrm>
        </p:spPr>
        <p:txBody>
          <a:bodyPr anchor="t">
            <a:normAutofit/>
          </a:bodyPr>
          <a:lstStyle/>
          <a:p>
            <a:pPr marL="0" indent="0">
              <a:lnSpc>
                <a:spcPct val="150000"/>
              </a:lnSpc>
              <a:buNone/>
            </a:pPr>
            <a:r>
              <a:rPr lang="en-US" b="1" dirty="0">
                <a:latin typeface="Avenir Next LT Pro"/>
                <a:ea typeface="+mn-lt"/>
                <a:cs typeface="+mn-lt"/>
              </a:rPr>
              <a:t>Bias</a:t>
            </a:r>
            <a:r>
              <a:rPr lang="en-US" dirty="0">
                <a:latin typeface="Avenir Next LT Pro"/>
                <a:ea typeface="+mn-lt"/>
                <a:cs typeface="+mn-lt"/>
              </a:rPr>
              <a:t> is when a person or a group of people are treated differently because they are </a:t>
            </a:r>
            <a:r>
              <a:rPr lang="en-AU" b="1" dirty="0">
                <a:latin typeface="Avenir Next LT Pro"/>
                <a:ea typeface="+mn-lt"/>
                <a:cs typeface="+mn-lt"/>
              </a:rPr>
              <a:t>favoured</a:t>
            </a:r>
            <a:r>
              <a:rPr lang="en-US" b="1" dirty="0">
                <a:latin typeface="Avenir Next LT Pro"/>
                <a:ea typeface="+mn-lt"/>
                <a:cs typeface="+mn-lt"/>
              </a:rPr>
              <a:t> above others. </a:t>
            </a:r>
            <a:endParaRPr lang="en-US" b="1" dirty="0">
              <a:latin typeface="Avenir Next LT Pro"/>
              <a:cs typeface="Calibri" panose="020F0502020204030204"/>
            </a:endParaRPr>
          </a:p>
        </p:txBody>
      </p:sp>
      <p:sp>
        <p:nvSpPr>
          <p:cNvPr id="31" name="Freeform: Shape 30">
            <a:extLst>
              <a:ext uri="{FF2B5EF4-FFF2-40B4-BE49-F238E27FC236}">
                <a16:creationId xmlns:a16="http://schemas.microsoft.com/office/drawing/2014/main" id="{7B786209-1B0B-4CA9-9BDD-F7327066A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835649"/>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33" name="Freeform: Shape 32">
            <a:extLst>
              <a:ext uri="{FF2B5EF4-FFF2-40B4-BE49-F238E27FC236}">
                <a16:creationId xmlns:a16="http://schemas.microsoft.com/office/drawing/2014/main" id="{2D2964BB-484D-45AE-AD66-D407D06296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418308" y="5717905"/>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endParaRPr lang="en-US"/>
          </a:p>
        </p:txBody>
      </p:sp>
      <p:sp>
        <p:nvSpPr>
          <p:cNvPr id="35" name="Freeform: Shape 34">
            <a:extLst>
              <a:ext uri="{FF2B5EF4-FFF2-40B4-BE49-F238E27FC236}">
                <a16:creationId xmlns:a16="http://schemas.microsoft.com/office/drawing/2014/main" id="{6691AC69-A76E-4DAB-B565-468B6B87AC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132972" y="6258755"/>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29523553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6" name="Rectangle 45">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Freeform: Shape 47">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C957111-8917-8C04-B838-9477897E8C85}"/>
              </a:ext>
            </a:extLst>
          </p:cNvPr>
          <p:cNvSpPr>
            <a:spLocks noGrp="1"/>
          </p:cNvSpPr>
          <p:nvPr>
            <p:ph type="title"/>
          </p:nvPr>
        </p:nvSpPr>
        <p:spPr>
          <a:xfrm>
            <a:off x="686834" y="1153572"/>
            <a:ext cx="3479442" cy="4461163"/>
          </a:xfrm>
        </p:spPr>
        <p:txBody>
          <a:bodyPr>
            <a:normAutofit/>
          </a:bodyPr>
          <a:lstStyle/>
          <a:p>
            <a:r>
              <a:rPr lang="en-US" b="1" dirty="0">
                <a:solidFill>
                  <a:schemeClr val="bg1"/>
                </a:solidFill>
                <a:cs typeface="Calibri Light"/>
              </a:rPr>
              <a:t>Scenario 1</a:t>
            </a:r>
          </a:p>
        </p:txBody>
      </p:sp>
      <p:sp>
        <p:nvSpPr>
          <p:cNvPr id="50" name="Arc 49">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4" name="Content Placeholder 2">
            <a:extLst>
              <a:ext uri="{FF2B5EF4-FFF2-40B4-BE49-F238E27FC236}">
                <a16:creationId xmlns:a16="http://schemas.microsoft.com/office/drawing/2014/main" id="{F2C0C6D2-C0BD-ACCF-DA7D-B96B6636156C}"/>
              </a:ext>
            </a:extLst>
          </p:cNvPr>
          <p:cNvSpPr>
            <a:spLocks noGrp="1"/>
          </p:cNvSpPr>
          <p:nvPr>
            <p:ph idx="1"/>
          </p:nvPr>
        </p:nvSpPr>
        <p:spPr>
          <a:xfrm>
            <a:off x="4447308" y="591344"/>
            <a:ext cx="6906491" cy="5585619"/>
          </a:xfrm>
        </p:spPr>
        <p:txBody>
          <a:bodyPr vert="horz" lIns="91440" tIns="45720" rIns="91440" bIns="45720" rtlCol="0" anchor="ctr">
            <a:normAutofit/>
          </a:bodyPr>
          <a:lstStyle/>
          <a:p>
            <a:pPr marL="0" indent="0">
              <a:buNone/>
            </a:pPr>
            <a:endParaRPr lang="en-US" dirty="0">
              <a:cs typeface="Calibri"/>
            </a:endParaRPr>
          </a:p>
          <a:p>
            <a:pPr lvl="1">
              <a:buFont typeface="Wingdings,Sans-Serif" panose="020B0604020202020204" pitchFamily="34" charset="0"/>
              <a:buChar char="q"/>
            </a:pPr>
            <a:endParaRPr lang="en-US">
              <a:latin typeface="Arial"/>
              <a:cs typeface="Arial"/>
            </a:endParaRPr>
          </a:p>
        </p:txBody>
      </p:sp>
      <p:sp>
        <p:nvSpPr>
          <p:cNvPr id="4" name="Content Placeholder 2">
            <a:extLst>
              <a:ext uri="{FF2B5EF4-FFF2-40B4-BE49-F238E27FC236}">
                <a16:creationId xmlns:a16="http://schemas.microsoft.com/office/drawing/2014/main" id="{3DC35215-4D72-932B-D02C-2B1293DBD570}"/>
              </a:ext>
            </a:extLst>
          </p:cNvPr>
          <p:cNvSpPr txBox="1">
            <a:spLocks/>
          </p:cNvSpPr>
          <p:nvPr/>
        </p:nvSpPr>
        <p:spPr>
          <a:xfrm>
            <a:off x="4599708" y="743744"/>
            <a:ext cx="6906491" cy="5585619"/>
          </a:xfrm>
          <a:prstGeom prst="rect">
            <a:avLst/>
          </a:prstGeom>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50000"/>
              </a:lnSpc>
              <a:buNone/>
            </a:pPr>
            <a:r>
              <a:rPr lang="en-US" dirty="0">
                <a:cs typeface="Calibri"/>
              </a:rPr>
              <a:t>During a game at recess, a student says "people with red hair aren't allowed to play today". </a:t>
            </a:r>
          </a:p>
          <a:p>
            <a:pPr marL="0" indent="0">
              <a:lnSpc>
                <a:spcPct val="150000"/>
              </a:lnSpc>
              <a:buNone/>
            </a:pPr>
            <a:endParaRPr lang="en-US" sz="1800" i="1" dirty="0">
              <a:cs typeface="Calibri"/>
            </a:endParaRPr>
          </a:p>
          <a:p>
            <a:pPr marL="0" indent="0">
              <a:lnSpc>
                <a:spcPct val="150000"/>
              </a:lnSpc>
              <a:buNone/>
            </a:pPr>
            <a:r>
              <a:rPr lang="en-US" sz="1800" i="1" dirty="0">
                <a:cs typeface="Calibri"/>
              </a:rPr>
              <a:t>Is this treatment:</a:t>
            </a:r>
            <a:endParaRPr lang="en-US" dirty="0"/>
          </a:p>
        </p:txBody>
      </p:sp>
      <p:graphicFrame>
        <p:nvGraphicFramePr>
          <p:cNvPr id="5" name="Table 4">
            <a:extLst>
              <a:ext uri="{FF2B5EF4-FFF2-40B4-BE49-F238E27FC236}">
                <a16:creationId xmlns:a16="http://schemas.microsoft.com/office/drawing/2014/main" id="{BF8FECC2-FE02-ABB1-626E-0829D331E64D}"/>
              </a:ext>
            </a:extLst>
          </p:cNvPr>
          <p:cNvGraphicFramePr>
            <a:graphicFrameLocks noGrp="1"/>
          </p:cNvGraphicFramePr>
          <p:nvPr>
            <p:extLst>
              <p:ext uri="{D42A27DB-BD31-4B8C-83A1-F6EECF244321}">
                <p14:modId xmlns:p14="http://schemas.microsoft.com/office/powerpoint/2010/main" val="274485753"/>
              </p:ext>
            </p:extLst>
          </p:nvPr>
        </p:nvGraphicFramePr>
        <p:xfrm>
          <a:off x="4954172" y="5212314"/>
          <a:ext cx="5325716" cy="1235150"/>
        </p:xfrm>
        <a:graphic>
          <a:graphicData uri="http://schemas.openxmlformats.org/drawingml/2006/table">
            <a:tbl>
              <a:tblPr firstRow="1" bandRow="1">
                <a:tableStyleId>{5C22544A-7EE6-4342-B048-85BDC9FD1C3A}</a:tableStyleId>
              </a:tblPr>
              <a:tblGrid>
                <a:gridCol w="2662858">
                  <a:extLst>
                    <a:ext uri="{9D8B030D-6E8A-4147-A177-3AD203B41FA5}">
                      <a16:colId xmlns:a16="http://schemas.microsoft.com/office/drawing/2014/main" val="3879034974"/>
                    </a:ext>
                  </a:extLst>
                </a:gridCol>
                <a:gridCol w="2662858">
                  <a:extLst>
                    <a:ext uri="{9D8B030D-6E8A-4147-A177-3AD203B41FA5}">
                      <a16:colId xmlns:a16="http://schemas.microsoft.com/office/drawing/2014/main" val="2071917780"/>
                    </a:ext>
                  </a:extLst>
                </a:gridCol>
              </a:tblGrid>
              <a:tr h="1235150">
                <a:tc>
                  <a:txBody>
                    <a:bodyPr/>
                    <a:lstStyle/>
                    <a:p>
                      <a:pPr algn="ctr"/>
                      <a:r>
                        <a:rPr lang="en-US" sz="3200" dirty="0">
                          <a:solidFill>
                            <a:schemeClr val="tx1"/>
                          </a:solidFill>
                        </a:rPr>
                        <a:t>Bias?</a:t>
                      </a:r>
                    </a:p>
                  </a:txBody>
                  <a:tcPr anchor="ctr">
                    <a:solidFill>
                      <a:srgbClr val="FF0000">
                        <a:alpha val="39000"/>
                      </a:srgbClr>
                    </a:solidFill>
                  </a:tcPr>
                </a:tc>
                <a:tc>
                  <a:txBody>
                    <a:bodyPr/>
                    <a:lstStyle/>
                    <a:p>
                      <a:pPr algn="ctr"/>
                      <a:r>
                        <a:rPr lang="en-US" sz="3200" dirty="0">
                          <a:solidFill>
                            <a:schemeClr val="tx1"/>
                          </a:solidFill>
                        </a:rPr>
                        <a:t>Fair?</a:t>
                      </a:r>
                    </a:p>
                  </a:txBody>
                  <a:tcPr anchor="ctr">
                    <a:solidFill>
                      <a:srgbClr val="92D050">
                        <a:alpha val="37000"/>
                      </a:srgbClr>
                    </a:solidFill>
                  </a:tcPr>
                </a:tc>
                <a:extLst>
                  <a:ext uri="{0D108BD9-81ED-4DB2-BD59-A6C34878D82A}">
                    <a16:rowId xmlns:a16="http://schemas.microsoft.com/office/drawing/2014/main" val="66561686"/>
                  </a:ext>
                </a:extLst>
              </a:tr>
            </a:tbl>
          </a:graphicData>
        </a:graphic>
      </p:graphicFrame>
    </p:spTree>
    <p:extLst>
      <p:ext uri="{BB962C8B-B14F-4D97-AF65-F5344CB8AC3E}">
        <p14:creationId xmlns:p14="http://schemas.microsoft.com/office/powerpoint/2010/main" val="42890588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6" name="Rectangle 45">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Freeform: Shape 47">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C957111-8917-8C04-B838-9477897E8C85}"/>
              </a:ext>
            </a:extLst>
          </p:cNvPr>
          <p:cNvSpPr>
            <a:spLocks noGrp="1"/>
          </p:cNvSpPr>
          <p:nvPr>
            <p:ph type="title"/>
          </p:nvPr>
        </p:nvSpPr>
        <p:spPr>
          <a:xfrm>
            <a:off x="686834" y="1153572"/>
            <a:ext cx="3479442" cy="4461163"/>
          </a:xfrm>
        </p:spPr>
        <p:txBody>
          <a:bodyPr>
            <a:normAutofit/>
          </a:bodyPr>
          <a:lstStyle/>
          <a:p>
            <a:r>
              <a:rPr lang="en-US" b="1" dirty="0">
                <a:solidFill>
                  <a:schemeClr val="bg1"/>
                </a:solidFill>
                <a:cs typeface="Calibri Light"/>
              </a:rPr>
              <a:t>Scenario 1</a:t>
            </a:r>
          </a:p>
        </p:txBody>
      </p:sp>
      <p:sp>
        <p:nvSpPr>
          <p:cNvPr id="50" name="Arc 49">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4" name="Content Placeholder 2">
            <a:extLst>
              <a:ext uri="{FF2B5EF4-FFF2-40B4-BE49-F238E27FC236}">
                <a16:creationId xmlns:a16="http://schemas.microsoft.com/office/drawing/2014/main" id="{F2C0C6D2-C0BD-ACCF-DA7D-B96B6636156C}"/>
              </a:ext>
            </a:extLst>
          </p:cNvPr>
          <p:cNvSpPr>
            <a:spLocks noGrp="1"/>
          </p:cNvSpPr>
          <p:nvPr>
            <p:ph idx="1"/>
          </p:nvPr>
        </p:nvSpPr>
        <p:spPr>
          <a:xfrm>
            <a:off x="4447308" y="591344"/>
            <a:ext cx="6906491" cy="5585619"/>
          </a:xfrm>
        </p:spPr>
        <p:txBody>
          <a:bodyPr vert="horz" lIns="91440" tIns="45720" rIns="91440" bIns="45720" rtlCol="0" anchor="ctr">
            <a:normAutofit/>
          </a:bodyPr>
          <a:lstStyle/>
          <a:p>
            <a:pPr marL="0" indent="0">
              <a:buNone/>
            </a:pPr>
            <a:endParaRPr lang="en-US" dirty="0">
              <a:cs typeface="Calibri"/>
            </a:endParaRPr>
          </a:p>
          <a:p>
            <a:pPr lvl="1">
              <a:buFont typeface="Wingdings,Sans-Serif" panose="020B0604020202020204" pitchFamily="34" charset="0"/>
              <a:buChar char="q"/>
            </a:pPr>
            <a:endParaRPr lang="en-US">
              <a:latin typeface="Arial"/>
              <a:cs typeface="Arial"/>
            </a:endParaRPr>
          </a:p>
        </p:txBody>
      </p:sp>
      <p:sp>
        <p:nvSpPr>
          <p:cNvPr id="4" name="Content Placeholder 2">
            <a:extLst>
              <a:ext uri="{FF2B5EF4-FFF2-40B4-BE49-F238E27FC236}">
                <a16:creationId xmlns:a16="http://schemas.microsoft.com/office/drawing/2014/main" id="{3DC35215-4D72-932B-D02C-2B1293DBD570}"/>
              </a:ext>
            </a:extLst>
          </p:cNvPr>
          <p:cNvSpPr txBox="1">
            <a:spLocks/>
          </p:cNvSpPr>
          <p:nvPr/>
        </p:nvSpPr>
        <p:spPr>
          <a:xfrm>
            <a:off x="4599708" y="743744"/>
            <a:ext cx="6906491" cy="5585619"/>
          </a:xfrm>
          <a:prstGeom prst="rect">
            <a:avLst/>
          </a:prstGeom>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50000"/>
              </a:lnSpc>
              <a:buNone/>
            </a:pPr>
            <a:r>
              <a:rPr lang="en-US" dirty="0">
                <a:cs typeface="Calibri"/>
              </a:rPr>
              <a:t>During a game at recess, a student says "people with red hair aren't allowed to play today". </a:t>
            </a:r>
          </a:p>
          <a:p>
            <a:pPr marL="0" indent="0">
              <a:lnSpc>
                <a:spcPct val="150000"/>
              </a:lnSpc>
              <a:buNone/>
            </a:pPr>
            <a:endParaRPr lang="en-US" sz="1800" i="1" dirty="0">
              <a:cs typeface="Calibri"/>
            </a:endParaRPr>
          </a:p>
          <a:p>
            <a:pPr marL="0" indent="0">
              <a:lnSpc>
                <a:spcPct val="150000"/>
              </a:lnSpc>
              <a:buNone/>
            </a:pPr>
            <a:r>
              <a:rPr lang="en-US" sz="1800" i="1" dirty="0">
                <a:cs typeface="Calibri"/>
              </a:rPr>
              <a:t>Is this treatment:</a:t>
            </a:r>
            <a:endParaRPr lang="en-US" dirty="0"/>
          </a:p>
        </p:txBody>
      </p:sp>
      <p:graphicFrame>
        <p:nvGraphicFramePr>
          <p:cNvPr id="5" name="Table 4">
            <a:extLst>
              <a:ext uri="{FF2B5EF4-FFF2-40B4-BE49-F238E27FC236}">
                <a16:creationId xmlns:a16="http://schemas.microsoft.com/office/drawing/2014/main" id="{BF8FECC2-FE02-ABB1-626E-0829D331E64D}"/>
              </a:ext>
            </a:extLst>
          </p:cNvPr>
          <p:cNvGraphicFramePr>
            <a:graphicFrameLocks noGrp="1"/>
          </p:cNvGraphicFramePr>
          <p:nvPr>
            <p:extLst>
              <p:ext uri="{D42A27DB-BD31-4B8C-83A1-F6EECF244321}">
                <p14:modId xmlns:p14="http://schemas.microsoft.com/office/powerpoint/2010/main" val="32791857"/>
              </p:ext>
            </p:extLst>
          </p:nvPr>
        </p:nvGraphicFramePr>
        <p:xfrm>
          <a:off x="4954172" y="5212314"/>
          <a:ext cx="2662858" cy="1235150"/>
        </p:xfrm>
        <a:graphic>
          <a:graphicData uri="http://schemas.openxmlformats.org/drawingml/2006/table">
            <a:tbl>
              <a:tblPr firstRow="1" bandRow="1">
                <a:tableStyleId>{5C22544A-7EE6-4342-B048-85BDC9FD1C3A}</a:tableStyleId>
              </a:tblPr>
              <a:tblGrid>
                <a:gridCol w="2662858">
                  <a:extLst>
                    <a:ext uri="{9D8B030D-6E8A-4147-A177-3AD203B41FA5}">
                      <a16:colId xmlns:a16="http://schemas.microsoft.com/office/drawing/2014/main" val="3879034974"/>
                    </a:ext>
                  </a:extLst>
                </a:gridCol>
              </a:tblGrid>
              <a:tr h="1235150">
                <a:tc>
                  <a:txBody>
                    <a:bodyPr/>
                    <a:lstStyle/>
                    <a:p>
                      <a:pPr algn="ctr"/>
                      <a:r>
                        <a:rPr lang="en-US" sz="3200" dirty="0">
                          <a:solidFill>
                            <a:schemeClr val="tx1"/>
                          </a:solidFill>
                        </a:rPr>
                        <a:t>Bias</a:t>
                      </a:r>
                    </a:p>
                  </a:txBody>
                  <a:tcPr anchor="ctr">
                    <a:solidFill>
                      <a:srgbClr val="FF0000">
                        <a:alpha val="39000"/>
                      </a:srgbClr>
                    </a:solidFill>
                  </a:tcPr>
                </a:tc>
                <a:extLst>
                  <a:ext uri="{0D108BD9-81ED-4DB2-BD59-A6C34878D82A}">
                    <a16:rowId xmlns:a16="http://schemas.microsoft.com/office/drawing/2014/main" val="66561686"/>
                  </a:ext>
                </a:extLst>
              </a:tr>
            </a:tbl>
          </a:graphicData>
        </a:graphic>
      </p:graphicFrame>
    </p:spTree>
    <p:extLst>
      <p:ext uri="{BB962C8B-B14F-4D97-AF65-F5344CB8AC3E}">
        <p14:creationId xmlns:p14="http://schemas.microsoft.com/office/powerpoint/2010/main" val="303247354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6" name="Rectangle 45">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Freeform: Shape 47">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C957111-8917-8C04-B838-9477897E8C85}"/>
              </a:ext>
            </a:extLst>
          </p:cNvPr>
          <p:cNvSpPr>
            <a:spLocks noGrp="1"/>
          </p:cNvSpPr>
          <p:nvPr>
            <p:ph type="title"/>
          </p:nvPr>
        </p:nvSpPr>
        <p:spPr>
          <a:xfrm>
            <a:off x="686834" y="1153572"/>
            <a:ext cx="3479442" cy="4461163"/>
          </a:xfrm>
        </p:spPr>
        <p:txBody>
          <a:bodyPr>
            <a:normAutofit/>
          </a:bodyPr>
          <a:lstStyle/>
          <a:p>
            <a:r>
              <a:rPr lang="en-US" b="1" dirty="0">
                <a:solidFill>
                  <a:schemeClr val="bg1"/>
                </a:solidFill>
                <a:cs typeface="Calibri Light"/>
              </a:rPr>
              <a:t>Scenario 2</a:t>
            </a:r>
          </a:p>
        </p:txBody>
      </p:sp>
      <p:sp>
        <p:nvSpPr>
          <p:cNvPr id="50" name="Arc 49">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4" name="Content Placeholder 2">
            <a:extLst>
              <a:ext uri="{FF2B5EF4-FFF2-40B4-BE49-F238E27FC236}">
                <a16:creationId xmlns:a16="http://schemas.microsoft.com/office/drawing/2014/main" id="{F2C0C6D2-C0BD-ACCF-DA7D-B96B6636156C}"/>
              </a:ext>
            </a:extLst>
          </p:cNvPr>
          <p:cNvSpPr>
            <a:spLocks noGrp="1"/>
          </p:cNvSpPr>
          <p:nvPr>
            <p:ph idx="1"/>
          </p:nvPr>
        </p:nvSpPr>
        <p:spPr>
          <a:xfrm>
            <a:off x="4447308" y="591344"/>
            <a:ext cx="6906491" cy="5585619"/>
          </a:xfrm>
        </p:spPr>
        <p:txBody>
          <a:bodyPr vert="horz" lIns="91440" tIns="45720" rIns="91440" bIns="45720" rtlCol="0" anchor="ctr">
            <a:normAutofit/>
          </a:bodyPr>
          <a:lstStyle/>
          <a:p>
            <a:pPr marL="0" indent="0">
              <a:buNone/>
            </a:pPr>
            <a:endParaRPr lang="en-US" dirty="0">
              <a:cs typeface="Calibri"/>
            </a:endParaRPr>
          </a:p>
          <a:p>
            <a:pPr lvl="1">
              <a:buFont typeface="Wingdings,Sans-Serif" panose="020B0604020202020204" pitchFamily="34" charset="0"/>
              <a:buChar char="q"/>
            </a:pPr>
            <a:endParaRPr lang="en-US">
              <a:latin typeface="Arial"/>
              <a:cs typeface="Arial"/>
            </a:endParaRPr>
          </a:p>
        </p:txBody>
      </p:sp>
      <p:sp>
        <p:nvSpPr>
          <p:cNvPr id="4" name="Content Placeholder 2">
            <a:extLst>
              <a:ext uri="{FF2B5EF4-FFF2-40B4-BE49-F238E27FC236}">
                <a16:creationId xmlns:a16="http://schemas.microsoft.com/office/drawing/2014/main" id="{3DC35215-4D72-932B-D02C-2B1293DBD570}"/>
              </a:ext>
            </a:extLst>
          </p:cNvPr>
          <p:cNvSpPr txBox="1">
            <a:spLocks/>
          </p:cNvSpPr>
          <p:nvPr/>
        </p:nvSpPr>
        <p:spPr>
          <a:xfrm>
            <a:off x="4599708" y="110698"/>
            <a:ext cx="6906491" cy="5585619"/>
          </a:xfrm>
          <a:prstGeom prst="rect">
            <a:avLst/>
          </a:prstGeom>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50000"/>
              </a:lnSpc>
              <a:buNone/>
            </a:pPr>
            <a:r>
              <a:rPr lang="en-US" dirty="0">
                <a:cs typeface="Calibri"/>
              </a:rPr>
              <a:t>A girl wants to join the swim team, but the coach says she is not strong enough to swim long distances. </a:t>
            </a:r>
          </a:p>
          <a:p>
            <a:pPr marL="0" indent="0">
              <a:lnSpc>
                <a:spcPct val="150000"/>
              </a:lnSpc>
              <a:buNone/>
            </a:pPr>
            <a:r>
              <a:rPr lang="en-US" dirty="0">
                <a:cs typeface="Calibri"/>
              </a:rPr>
              <a:t>He says, "Why don’t you go home and play with your Barbie instead?"</a:t>
            </a:r>
            <a:endParaRPr lang="en-US" dirty="0"/>
          </a:p>
          <a:p>
            <a:pPr marL="0" indent="0">
              <a:lnSpc>
                <a:spcPct val="150000"/>
              </a:lnSpc>
              <a:buNone/>
            </a:pPr>
            <a:endParaRPr lang="en-US" sz="1800" i="1" dirty="0">
              <a:cs typeface="Calibri"/>
            </a:endParaRPr>
          </a:p>
          <a:p>
            <a:pPr marL="0" indent="0">
              <a:lnSpc>
                <a:spcPct val="150000"/>
              </a:lnSpc>
              <a:buNone/>
            </a:pPr>
            <a:r>
              <a:rPr lang="en-US" sz="1800" i="1" dirty="0">
                <a:cs typeface="Calibri"/>
              </a:rPr>
              <a:t>Is this treatment:</a:t>
            </a:r>
            <a:endParaRPr lang="en-US" dirty="0"/>
          </a:p>
        </p:txBody>
      </p:sp>
      <p:graphicFrame>
        <p:nvGraphicFramePr>
          <p:cNvPr id="5" name="Table 4">
            <a:extLst>
              <a:ext uri="{FF2B5EF4-FFF2-40B4-BE49-F238E27FC236}">
                <a16:creationId xmlns:a16="http://schemas.microsoft.com/office/drawing/2014/main" id="{BF8FECC2-FE02-ABB1-626E-0829D331E64D}"/>
              </a:ext>
            </a:extLst>
          </p:cNvPr>
          <p:cNvGraphicFramePr>
            <a:graphicFrameLocks noGrp="1"/>
          </p:cNvGraphicFramePr>
          <p:nvPr/>
        </p:nvGraphicFramePr>
        <p:xfrm>
          <a:off x="4954172" y="5212314"/>
          <a:ext cx="5325716" cy="1235150"/>
        </p:xfrm>
        <a:graphic>
          <a:graphicData uri="http://schemas.openxmlformats.org/drawingml/2006/table">
            <a:tbl>
              <a:tblPr firstRow="1" bandRow="1">
                <a:tableStyleId>{5C22544A-7EE6-4342-B048-85BDC9FD1C3A}</a:tableStyleId>
              </a:tblPr>
              <a:tblGrid>
                <a:gridCol w="2662858">
                  <a:extLst>
                    <a:ext uri="{9D8B030D-6E8A-4147-A177-3AD203B41FA5}">
                      <a16:colId xmlns:a16="http://schemas.microsoft.com/office/drawing/2014/main" val="3879034974"/>
                    </a:ext>
                  </a:extLst>
                </a:gridCol>
                <a:gridCol w="2662858">
                  <a:extLst>
                    <a:ext uri="{9D8B030D-6E8A-4147-A177-3AD203B41FA5}">
                      <a16:colId xmlns:a16="http://schemas.microsoft.com/office/drawing/2014/main" val="2071917780"/>
                    </a:ext>
                  </a:extLst>
                </a:gridCol>
              </a:tblGrid>
              <a:tr h="1235150">
                <a:tc>
                  <a:txBody>
                    <a:bodyPr/>
                    <a:lstStyle/>
                    <a:p>
                      <a:pPr algn="ctr"/>
                      <a:r>
                        <a:rPr lang="en-US" sz="3200" dirty="0">
                          <a:solidFill>
                            <a:schemeClr val="tx1"/>
                          </a:solidFill>
                        </a:rPr>
                        <a:t>Bias?</a:t>
                      </a:r>
                    </a:p>
                  </a:txBody>
                  <a:tcPr anchor="ctr">
                    <a:solidFill>
                      <a:srgbClr val="FF0000">
                        <a:alpha val="39000"/>
                      </a:srgbClr>
                    </a:solidFill>
                  </a:tcPr>
                </a:tc>
                <a:tc>
                  <a:txBody>
                    <a:bodyPr/>
                    <a:lstStyle/>
                    <a:p>
                      <a:pPr algn="ctr"/>
                      <a:r>
                        <a:rPr lang="en-US" sz="3200" dirty="0">
                          <a:solidFill>
                            <a:schemeClr val="tx1"/>
                          </a:solidFill>
                        </a:rPr>
                        <a:t>Fair?</a:t>
                      </a:r>
                    </a:p>
                  </a:txBody>
                  <a:tcPr anchor="ctr">
                    <a:solidFill>
                      <a:srgbClr val="92D050">
                        <a:alpha val="37000"/>
                      </a:srgbClr>
                    </a:solidFill>
                  </a:tcPr>
                </a:tc>
                <a:extLst>
                  <a:ext uri="{0D108BD9-81ED-4DB2-BD59-A6C34878D82A}">
                    <a16:rowId xmlns:a16="http://schemas.microsoft.com/office/drawing/2014/main" val="66561686"/>
                  </a:ext>
                </a:extLst>
              </a:tr>
            </a:tbl>
          </a:graphicData>
        </a:graphic>
      </p:graphicFrame>
    </p:spTree>
    <p:extLst>
      <p:ext uri="{BB962C8B-B14F-4D97-AF65-F5344CB8AC3E}">
        <p14:creationId xmlns:p14="http://schemas.microsoft.com/office/powerpoint/2010/main" val="21923558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6" name="Rectangle 45">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Freeform: Shape 47">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C957111-8917-8C04-B838-9477897E8C85}"/>
              </a:ext>
            </a:extLst>
          </p:cNvPr>
          <p:cNvSpPr>
            <a:spLocks noGrp="1"/>
          </p:cNvSpPr>
          <p:nvPr>
            <p:ph type="title"/>
          </p:nvPr>
        </p:nvSpPr>
        <p:spPr>
          <a:xfrm>
            <a:off x="686834" y="1153572"/>
            <a:ext cx="3479442" cy="4461163"/>
          </a:xfrm>
        </p:spPr>
        <p:txBody>
          <a:bodyPr>
            <a:normAutofit/>
          </a:bodyPr>
          <a:lstStyle/>
          <a:p>
            <a:r>
              <a:rPr lang="en-US" b="1" dirty="0">
                <a:solidFill>
                  <a:schemeClr val="bg1"/>
                </a:solidFill>
                <a:cs typeface="Calibri Light"/>
              </a:rPr>
              <a:t>Scenario 2</a:t>
            </a:r>
          </a:p>
        </p:txBody>
      </p:sp>
      <p:sp>
        <p:nvSpPr>
          <p:cNvPr id="50" name="Arc 49">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4" name="Content Placeholder 2">
            <a:extLst>
              <a:ext uri="{FF2B5EF4-FFF2-40B4-BE49-F238E27FC236}">
                <a16:creationId xmlns:a16="http://schemas.microsoft.com/office/drawing/2014/main" id="{F2C0C6D2-C0BD-ACCF-DA7D-B96B6636156C}"/>
              </a:ext>
            </a:extLst>
          </p:cNvPr>
          <p:cNvSpPr>
            <a:spLocks noGrp="1"/>
          </p:cNvSpPr>
          <p:nvPr>
            <p:ph idx="1"/>
          </p:nvPr>
        </p:nvSpPr>
        <p:spPr>
          <a:xfrm>
            <a:off x="4447308" y="591344"/>
            <a:ext cx="6906491" cy="5585619"/>
          </a:xfrm>
        </p:spPr>
        <p:txBody>
          <a:bodyPr vert="horz" lIns="91440" tIns="45720" rIns="91440" bIns="45720" rtlCol="0" anchor="ctr">
            <a:normAutofit/>
          </a:bodyPr>
          <a:lstStyle/>
          <a:p>
            <a:pPr marL="0" indent="0">
              <a:buNone/>
            </a:pPr>
            <a:endParaRPr lang="en-US" dirty="0">
              <a:cs typeface="Calibri"/>
            </a:endParaRPr>
          </a:p>
          <a:p>
            <a:pPr lvl="1">
              <a:buFont typeface="Wingdings,Sans-Serif" panose="020B0604020202020204" pitchFamily="34" charset="0"/>
              <a:buChar char="q"/>
            </a:pPr>
            <a:endParaRPr lang="en-US">
              <a:latin typeface="Arial"/>
              <a:cs typeface="Arial"/>
            </a:endParaRPr>
          </a:p>
        </p:txBody>
      </p:sp>
      <p:sp>
        <p:nvSpPr>
          <p:cNvPr id="4" name="Content Placeholder 2">
            <a:extLst>
              <a:ext uri="{FF2B5EF4-FFF2-40B4-BE49-F238E27FC236}">
                <a16:creationId xmlns:a16="http://schemas.microsoft.com/office/drawing/2014/main" id="{3DC35215-4D72-932B-D02C-2B1293DBD570}"/>
              </a:ext>
            </a:extLst>
          </p:cNvPr>
          <p:cNvSpPr txBox="1">
            <a:spLocks/>
          </p:cNvSpPr>
          <p:nvPr/>
        </p:nvSpPr>
        <p:spPr>
          <a:xfrm>
            <a:off x="4599708" y="110698"/>
            <a:ext cx="6906491" cy="5585619"/>
          </a:xfrm>
          <a:prstGeom prst="rect">
            <a:avLst/>
          </a:prstGeom>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50000"/>
              </a:lnSpc>
              <a:buNone/>
            </a:pPr>
            <a:r>
              <a:rPr lang="en-US" dirty="0">
                <a:cs typeface="Calibri"/>
              </a:rPr>
              <a:t>A girl wants to join the swim team, but the coach says she is not strong enough to swim long distances. </a:t>
            </a:r>
          </a:p>
          <a:p>
            <a:pPr marL="0" indent="0">
              <a:lnSpc>
                <a:spcPct val="150000"/>
              </a:lnSpc>
              <a:buNone/>
            </a:pPr>
            <a:r>
              <a:rPr lang="en-US" dirty="0">
                <a:cs typeface="Calibri"/>
              </a:rPr>
              <a:t>He says, "Why don’t you go home and play with your Barbie instead?"</a:t>
            </a:r>
            <a:endParaRPr lang="en-US" dirty="0"/>
          </a:p>
          <a:p>
            <a:pPr marL="0" indent="0">
              <a:lnSpc>
                <a:spcPct val="150000"/>
              </a:lnSpc>
              <a:buNone/>
            </a:pPr>
            <a:endParaRPr lang="en-US" sz="1800" i="1" dirty="0">
              <a:cs typeface="Calibri"/>
            </a:endParaRPr>
          </a:p>
          <a:p>
            <a:pPr marL="0" indent="0">
              <a:lnSpc>
                <a:spcPct val="150000"/>
              </a:lnSpc>
              <a:buNone/>
            </a:pPr>
            <a:r>
              <a:rPr lang="en-US" sz="1800" i="1" dirty="0">
                <a:cs typeface="Calibri"/>
              </a:rPr>
              <a:t>Is this treatment:</a:t>
            </a:r>
            <a:endParaRPr lang="en-US" dirty="0"/>
          </a:p>
        </p:txBody>
      </p:sp>
      <p:graphicFrame>
        <p:nvGraphicFramePr>
          <p:cNvPr id="5" name="Table 4">
            <a:extLst>
              <a:ext uri="{FF2B5EF4-FFF2-40B4-BE49-F238E27FC236}">
                <a16:creationId xmlns:a16="http://schemas.microsoft.com/office/drawing/2014/main" id="{BF8FECC2-FE02-ABB1-626E-0829D331E64D}"/>
              </a:ext>
            </a:extLst>
          </p:cNvPr>
          <p:cNvGraphicFramePr>
            <a:graphicFrameLocks noGrp="1"/>
          </p:cNvGraphicFramePr>
          <p:nvPr>
            <p:extLst>
              <p:ext uri="{D42A27DB-BD31-4B8C-83A1-F6EECF244321}">
                <p14:modId xmlns:p14="http://schemas.microsoft.com/office/powerpoint/2010/main" val="2299039614"/>
              </p:ext>
            </p:extLst>
          </p:nvPr>
        </p:nvGraphicFramePr>
        <p:xfrm>
          <a:off x="4954172" y="5212314"/>
          <a:ext cx="2662858" cy="1235150"/>
        </p:xfrm>
        <a:graphic>
          <a:graphicData uri="http://schemas.openxmlformats.org/drawingml/2006/table">
            <a:tbl>
              <a:tblPr firstRow="1" bandRow="1">
                <a:tableStyleId>{5C22544A-7EE6-4342-B048-85BDC9FD1C3A}</a:tableStyleId>
              </a:tblPr>
              <a:tblGrid>
                <a:gridCol w="2662858">
                  <a:extLst>
                    <a:ext uri="{9D8B030D-6E8A-4147-A177-3AD203B41FA5}">
                      <a16:colId xmlns:a16="http://schemas.microsoft.com/office/drawing/2014/main" val="3879034974"/>
                    </a:ext>
                  </a:extLst>
                </a:gridCol>
              </a:tblGrid>
              <a:tr h="1235150">
                <a:tc>
                  <a:txBody>
                    <a:bodyPr/>
                    <a:lstStyle/>
                    <a:p>
                      <a:pPr algn="ctr"/>
                      <a:r>
                        <a:rPr lang="en-US" sz="3200" dirty="0">
                          <a:solidFill>
                            <a:schemeClr val="tx1"/>
                          </a:solidFill>
                        </a:rPr>
                        <a:t>Bias</a:t>
                      </a:r>
                    </a:p>
                  </a:txBody>
                  <a:tcPr anchor="ctr">
                    <a:solidFill>
                      <a:srgbClr val="FF0000">
                        <a:alpha val="39000"/>
                      </a:srgbClr>
                    </a:solidFill>
                  </a:tcPr>
                </a:tc>
                <a:extLst>
                  <a:ext uri="{0D108BD9-81ED-4DB2-BD59-A6C34878D82A}">
                    <a16:rowId xmlns:a16="http://schemas.microsoft.com/office/drawing/2014/main" val="66561686"/>
                  </a:ext>
                </a:extLst>
              </a:tr>
            </a:tbl>
          </a:graphicData>
        </a:graphic>
      </p:graphicFrame>
    </p:spTree>
    <p:extLst>
      <p:ext uri="{BB962C8B-B14F-4D97-AF65-F5344CB8AC3E}">
        <p14:creationId xmlns:p14="http://schemas.microsoft.com/office/powerpoint/2010/main" val="1115166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2" name="Rectangle 7">
            <a:extLst>
              <a:ext uri="{FF2B5EF4-FFF2-40B4-BE49-F238E27FC236}">
                <a16:creationId xmlns:a16="http://schemas.microsoft.com/office/drawing/2014/main" id="{F837543A-6020-4505-A233-C9DB4BF740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C957111-8917-8C04-B838-9477897E8C85}"/>
              </a:ext>
            </a:extLst>
          </p:cNvPr>
          <p:cNvSpPr>
            <a:spLocks noGrp="1"/>
          </p:cNvSpPr>
          <p:nvPr>
            <p:ph type="title"/>
          </p:nvPr>
        </p:nvSpPr>
        <p:spPr>
          <a:xfrm>
            <a:off x="838200" y="365125"/>
            <a:ext cx="5558489" cy="1325563"/>
          </a:xfrm>
        </p:spPr>
        <p:txBody>
          <a:bodyPr>
            <a:normAutofit/>
          </a:bodyPr>
          <a:lstStyle/>
          <a:p>
            <a:r>
              <a:rPr lang="en-US" b="1" dirty="0">
                <a:latin typeface="Aharoni"/>
                <a:cs typeface="Calibri Light"/>
              </a:rPr>
              <a:t>Learning intention</a:t>
            </a:r>
            <a:endParaRPr lang="en-US" b="1" dirty="0">
              <a:latin typeface="Aharoni"/>
            </a:endParaRPr>
          </a:p>
        </p:txBody>
      </p:sp>
      <p:sp>
        <p:nvSpPr>
          <p:cNvPr id="33" name="Freeform: Shape 9">
            <a:extLst>
              <a:ext uri="{FF2B5EF4-FFF2-40B4-BE49-F238E27FC236}">
                <a16:creationId xmlns:a16="http://schemas.microsoft.com/office/drawing/2014/main" id="{35B16301-FB18-48BA-A6DD-C37CAF6F9A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4" name="Content Placeholder 2">
            <a:extLst>
              <a:ext uri="{FF2B5EF4-FFF2-40B4-BE49-F238E27FC236}">
                <a16:creationId xmlns:a16="http://schemas.microsoft.com/office/drawing/2014/main" id="{F2C0C6D2-C0BD-ACCF-DA7D-B96B6636156C}"/>
              </a:ext>
            </a:extLst>
          </p:cNvPr>
          <p:cNvSpPr>
            <a:spLocks noGrp="1"/>
          </p:cNvSpPr>
          <p:nvPr>
            <p:ph idx="1"/>
          </p:nvPr>
        </p:nvSpPr>
        <p:spPr>
          <a:xfrm>
            <a:off x="838200" y="1825625"/>
            <a:ext cx="5558489" cy="4351338"/>
          </a:xfrm>
        </p:spPr>
        <p:txBody>
          <a:bodyPr vert="horz" lIns="91440" tIns="45720" rIns="91440" bIns="45720" rtlCol="0" anchor="t">
            <a:normAutofit/>
          </a:bodyPr>
          <a:lstStyle/>
          <a:p>
            <a:pPr>
              <a:lnSpc>
                <a:spcPct val="150000"/>
              </a:lnSpc>
            </a:pPr>
            <a:r>
              <a:rPr lang="en-US" sz="1600" dirty="0">
                <a:ea typeface="+mn-lt"/>
                <a:cs typeface="+mn-lt"/>
              </a:rPr>
              <a:t>To identify feelings and build empathy for others. Students learn about To learn about what how racist </a:t>
            </a:r>
            <a:r>
              <a:rPr lang="en-US" sz="1600" dirty="0" err="1">
                <a:ea typeface="+mn-lt"/>
                <a:cs typeface="+mn-lt"/>
              </a:rPr>
              <a:t>behaviour</a:t>
            </a:r>
            <a:r>
              <a:rPr lang="en-US" sz="1600" dirty="0">
                <a:ea typeface="+mn-lt"/>
                <a:cs typeface="+mn-lt"/>
              </a:rPr>
              <a:t> can impact those who experience it. This lesson has a focus on understanding prejudice and bias, as well as perspective taking and empathy.</a:t>
            </a:r>
            <a:endParaRPr lang="en-US" sz="1600" dirty="0">
              <a:latin typeface="Segoe UI"/>
              <a:cs typeface="Segoe UI"/>
            </a:endParaRPr>
          </a:p>
          <a:p>
            <a:pPr>
              <a:lnSpc>
                <a:spcPct val="150000"/>
              </a:lnSpc>
            </a:pPr>
            <a:endParaRPr lang="en-US" sz="1600" dirty="0">
              <a:latin typeface="Calibri"/>
              <a:cs typeface="Calibri"/>
            </a:endParaRPr>
          </a:p>
          <a:p>
            <a:pPr>
              <a:lnSpc>
                <a:spcPct val="150000"/>
              </a:lnSpc>
            </a:pPr>
            <a:r>
              <a:rPr lang="en-US" sz="1600" dirty="0">
                <a:latin typeface="Segoe UI"/>
                <a:cs typeface="Segoe UI"/>
              </a:rPr>
              <a:t>We will do this through the following activities:</a:t>
            </a:r>
          </a:p>
          <a:p>
            <a:pPr lvl="1">
              <a:lnSpc>
                <a:spcPct val="150000"/>
              </a:lnSpc>
              <a:buFont typeface="Wingdings,Sans-Serif" panose="020B0604020202020204" pitchFamily="34" charset="0"/>
              <a:buChar char="q"/>
            </a:pPr>
            <a:r>
              <a:rPr lang="en-US" sz="1200" dirty="0">
                <a:latin typeface="Arial"/>
                <a:cs typeface="Arial"/>
              </a:rPr>
              <a:t>Feelings and emotions flash cards</a:t>
            </a:r>
          </a:p>
          <a:p>
            <a:pPr lvl="1">
              <a:lnSpc>
                <a:spcPct val="150000"/>
              </a:lnSpc>
              <a:buFont typeface="Wingdings,Sans-Serif" panose="020B0604020202020204" pitchFamily="34" charset="0"/>
              <a:buChar char="q"/>
            </a:pPr>
            <a:r>
              <a:rPr lang="en-US" sz="1200" dirty="0">
                <a:latin typeface="Arial"/>
                <a:cs typeface="Arial"/>
              </a:rPr>
              <a:t>Perspective taking</a:t>
            </a:r>
          </a:p>
          <a:p>
            <a:pPr lvl="1">
              <a:lnSpc>
                <a:spcPct val="150000"/>
              </a:lnSpc>
              <a:buFont typeface="Wingdings,Sans-Serif" panose="020B0604020202020204" pitchFamily="34" charset="0"/>
              <a:buChar char="q"/>
            </a:pPr>
            <a:r>
              <a:rPr lang="en-US" sz="1200" dirty="0">
                <a:latin typeface="Arial"/>
                <a:cs typeface="Arial"/>
              </a:rPr>
              <a:t>Exploring prejudice in Goldilocks</a:t>
            </a:r>
            <a:endParaRPr lang="en-US" sz="1200" i="1" dirty="0">
              <a:latin typeface="Arial"/>
              <a:cs typeface="Arial"/>
            </a:endParaRPr>
          </a:p>
          <a:p>
            <a:pPr lvl="1">
              <a:lnSpc>
                <a:spcPct val="150000"/>
              </a:lnSpc>
              <a:buFont typeface="Wingdings,Sans-Serif" panose="020B0604020202020204" pitchFamily="34" charset="0"/>
              <a:buChar char="q"/>
            </a:pPr>
            <a:r>
              <a:rPr lang="en-US" sz="1200" dirty="0">
                <a:latin typeface="Arial"/>
                <a:cs typeface="Arial"/>
              </a:rPr>
              <a:t>Identifying bias </a:t>
            </a:r>
          </a:p>
          <a:p>
            <a:pPr lvl="1">
              <a:lnSpc>
                <a:spcPct val="150000"/>
              </a:lnSpc>
              <a:buFont typeface="Wingdings,Sans-Serif" panose="020B0604020202020204" pitchFamily="34" charset="0"/>
              <a:buChar char="q"/>
            </a:pPr>
            <a:endParaRPr lang="en-US" sz="1200" dirty="0">
              <a:latin typeface="Arial"/>
              <a:cs typeface="Arial"/>
            </a:endParaRPr>
          </a:p>
        </p:txBody>
      </p:sp>
      <p:sp>
        <p:nvSpPr>
          <p:cNvPr id="35" name="Oval 11">
            <a:extLst>
              <a:ext uri="{FF2B5EF4-FFF2-40B4-BE49-F238E27FC236}">
                <a16:creationId xmlns:a16="http://schemas.microsoft.com/office/drawing/2014/main" id="{C3C0D90E-074A-4F52-9B11-B52BEF4BCB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2624479"/>
            <a:ext cx="812427" cy="812427"/>
          </a:xfrm>
          <a:prstGeom prst="ellipse">
            <a:avLst/>
          </a:prstGeom>
          <a:noFill/>
          <a:ln w="1270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Block Arc 13">
            <a:extLst>
              <a:ext uri="{FF2B5EF4-FFF2-40B4-BE49-F238E27FC236}">
                <a16:creationId xmlns:a16="http://schemas.microsoft.com/office/drawing/2014/main" id="{CABBD4C1-E6F8-46F6-8152-A8A97490BF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912417" y="1218531"/>
            <a:ext cx="2387600" cy="2387600"/>
          </a:xfrm>
          <a:prstGeom prst="blockArc">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7" name="Freeform: Shape 15">
            <a:extLst>
              <a:ext uri="{FF2B5EF4-FFF2-40B4-BE49-F238E27FC236}">
                <a16:creationId xmlns:a16="http://schemas.microsoft.com/office/drawing/2014/main" id="{83BA5EF5-1FE9-4BF9-83BB-269BCDDF61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0"/>
            <a:ext cx="2315251" cy="1550992"/>
          </a:xfrm>
          <a:custGeom>
            <a:avLst/>
            <a:gdLst>
              <a:gd name="connsiteX0" fmla="*/ 0 w 2315251"/>
              <a:gd name="connsiteY0" fmla="*/ 0 h 1550992"/>
              <a:gd name="connsiteX1" fmla="*/ 138700 w 2315251"/>
              <a:gd name="connsiteY1" fmla="*/ 0 h 1550992"/>
              <a:gd name="connsiteX2" fmla="*/ 138700 w 2315251"/>
              <a:gd name="connsiteY2" fmla="*/ 1361400 h 1550992"/>
              <a:gd name="connsiteX3" fmla="*/ 2107387 w 2315251"/>
              <a:gd name="connsiteY3" fmla="*/ 222673 h 1550992"/>
              <a:gd name="connsiteX4" fmla="*/ 1722420 w 2315251"/>
              <a:gd name="connsiteY4" fmla="*/ 0 h 1550992"/>
              <a:gd name="connsiteX5" fmla="*/ 1999436 w 2315251"/>
              <a:gd name="connsiteY5" fmla="*/ 0 h 1550992"/>
              <a:gd name="connsiteX6" fmla="*/ 2280549 w 2315251"/>
              <a:gd name="connsiteY6" fmla="*/ 162605 h 1550992"/>
              <a:gd name="connsiteX7" fmla="*/ 2305953 w 2315251"/>
              <a:gd name="connsiteY7" fmla="*/ 257336 h 1550992"/>
              <a:gd name="connsiteX8" fmla="*/ 2280549 w 2315251"/>
              <a:gd name="connsiteY8" fmla="*/ 282740 h 1550992"/>
              <a:gd name="connsiteX9" fmla="*/ 104026 w 2315251"/>
              <a:gd name="connsiteY9" fmla="*/ 1541710 h 1550992"/>
              <a:gd name="connsiteX10" fmla="*/ 69351 w 2315251"/>
              <a:gd name="connsiteY10" fmla="*/ 1550992 h 1550992"/>
              <a:gd name="connsiteX11" fmla="*/ 0 w 2315251"/>
              <a:gd name="connsiteY11" fmla="*/ 1481643 h 1550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315251" h="1550992">
                <a:moveTo>
                  <a:pt x="0" y="0"/>
                </a:moveTo>
                <a:lnTo>
                  <a:pt x="138700" y="0"/>
                </a:lnTo>
                <a:lnTo>
                  <a:pt x="138700" y="1361400"/>
                </a:lnTo>
                <a:lnTo>
                  <a:pt x="2107387" y="222673"/>
                </a:lnTo>
                <a:lnTo>
                  <a:pt x="1722420" y="0"/>
                </a:lnTo>
                <a:lnTo>
                  <a:pt x="1999436" y="0"/>
                </a:lnTo>
                <a:lnTo>
                  <a:pt x="2280549" y="162605"/>
                </a:lnTo>
                <a:cubicBezTo>
                  <a:pt x="2313720" y="181745"/>
                  <a:pt x="2325104" y="224155"/>
                  <a:pt x="2305953" y="257336"/>
                </a:cubicBezTo>
                <a:cubicBezTo>
                  <a:pt x="2299872" y="267889"/>
                  <a:pt x="2291101" y="276648"/>
                  <a:pt x="2280549" y="282740"/>
                </a:cubicBezTo>
                <a:lnTo>
                  <a:pt x="104026" y="1541710"/>
                </a:lnTo>
                <a:cubicBezTo>
                  <a:pt x="93484" y="1547802"/>
                  <a:pt x="81523" y="1551003"/>
                  <a:pt x="69351" y="1550992"/>
                </a:cubicBezTo>
                <a:cubicBezTo>
                  <a:pt x="31049" y="1550992"/>
                  <a:pt x="0" y="1519944"/>
                  <a:pt x="0" y="1481643"/>
                </a:cubicBezTo>
                <a:close/>
              </a:path>
            </a:pathLst>
          </a:custGeom>
          <a:solidFill>
            <a:schemeClr val="accent6"/>
          </a:solidFill>
          <a:ln w="9525" cap="flat">
            <a:noFill/>
            <a:prstDash val="solid"/>
            <a:miter/>
          </a:ln>
        </p:spPr>
        <p:txBody>
          <a:bodyPr rtlCol="0" anchor="ctr"/>
          <a:lstStyle/>
          <a:p>
            <a:endParaRPr lang="en-US" dirty="0"/>
          </a:p>
        </p:txBody>
      </p:sp>
      <p:cxnSp>
        <p:nvCxnSpPr>
          <p:cNvPr id="38" name="Straight Connector 17">
            <a:extLst>
              <a:ext uri="{FF2B5EF4-FFF2-40B4-BE49-F238E27FC236}">
                <a16:creationId xmlns:a16="http://schemas.microsoft.com/office/drawing/2014/main" id="{4B3BCACB-5880-460B-9606-8C433A9AF99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724638" y="1331572"/>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39" name="Freeform: Shape 19">
            <a:extLst>
              <a:ext uri="{FF2B5EF4-FFF2-40B4-BE49-F238E27FC236}">
                <a16:creationId xmlns:a16="http://schemas.microsoft.com/office/drawing/2014/main" id="{88853921-7BC9-4BDE-ACAB-133C683C82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05550" y="4112081"/>
            <a:ext cx="1186451" cy="1771650"/>
          </a:xfrm>
          <a:custGeom>
            <a:avLst/>
            <a:gdLst>
              <a:gd name="connsiteX0" fmla="*/ 61913 w 1186451"/>
              <a:gd name="connsiteY0" fmla="*/ 0 h 1771650"/>
              <a:gd name="connsiteX1" fmla="*/ 1186451 w 1186451"/>
              <a:gd name="connsiteY1" fmla="*/ 0 h 1771650"/>
              <a:gd name="connsiteX2" fmla="*/ 1186451 w 1186451"/>
              <a:gd name="connsiteY2" fmla="*/ 123825 h 1771650"/>
              <a:gd name="connsiteX3" fmla="*/ 123825 w 1186451"/>
              <a:gd name="connsiteY3" fmla="*/ 123825 h 1771650"/>
              <a:gd name="connsiteX4" fmla="*/ 123825 w 1186451"/>
              <a:gd name="connsiteY4" fmla="*/ 1647825 h 1771650"/>
              <a:gd name="connsiteX5" fmla="*/ 1186451 w 1186451"/>
              <a:gd name="connsiteY5" fmla="*/ 1647825 h 1771650"/>
              <a:gd name="connsiteX6" fmla="*/ 1186451 w 1186451"/>
              <a:gd name="connsiteY6" fmla="*/ 1771650 h 1771650"/>
              <a:gd name="connsiteX7" fmla="*/ 61913 w 1186451"/>
              <a:gd name="connsiteY7" fmla="*/ 1771650 h 1771650"/>
              <a:gd name="connsiteX8" fmla="*/ 0 w 1186451"/>
              <a:gd name="connsiteY8" fmla="*/ 1709738 h 1771650"/>
              <a:gd name="connsiteX9" fmla="*/ 0 w 1186451"/>
              <a:gd name="connsiteY9" fmla="*/ 61913 h 1771650"/>
              <a:gd name="connsiteX10" fmla="*/ 61913 w 1186451"/>
              <a:gd name="connsiteY10" fmla="*/ 0 h 1771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86451" h="1771650">
                <a:moveTo>
                  <a:pt x="61913" y="0"/>
                </a:moveTo>
                <a:lnTo>
                  <a:pt x="1186451" y="0"/>
                </a:lnTo>
                <a:lnTo>
                  <a:pt x="1186451" y="123825"/>
                </a:lnTo>
                <a:lnTo>
                  <a:pt x="123825" y="123825"/>
                </a:lnTo>
                <a:lnTo>
                  <a:pt x="123825" y="1647825"/>
                </a:lnTo>
                <a:lnTo>
                  <a:pt x="1186451" y="1647825"/>
                </a:lnTo>
                <a:lnTo>
                  <a:pt x="1186451" y="1771650"/>
                </a:lnTo>
                <a:lnTo>
                  <a:pt x="61913" y="1771650"/>
                </a:lnTo>
                <a:cubicBezTo>
                  <a:pt x="27719" y="1771650"/>
                  <a:pt x="0" y="1743932"/>
                  <a:pt x="0" y="1709738"/>
                </a:cubicBez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40" name="Arc 21">
            <a:extLst>
              <a:ext uri="{FF2B5EF4-FFF2-40B4-BE49-F238E27FC236}">
                <a16:creationId xmlns:a16="http://schemas.microsoft.com/office/drawing/2014/main" id="{09192968-3AE7-4470-A61C-97294BB927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992895">
            <a:off x="6086940" y="4145122"/>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1" name="Freeform: Shape 23">
            <a:extLst>
              <a:ext uri="{FF2B5EF4-FFF2-40B4-BE49-F238E27FC236}">
                <a16:creationId xmlns:a16="http://schemas.microsoft.com/office/drawing/2014/main" id="{3AB72E55-43E4-4356-BFE8-E2102CB0B5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4962670"/>
            <a:ext cx="2643352" cy="1895331"/>
          </a:xfrm>
          <a:custGeom>
            <a:avLst/>
            <a:gdLst>
              <a:gd name="connsiteX0" fmla="*/ 1321676 w 2643352"/>
              <a:gd name="connsiteY0" fmla="*/ 0 h 1895331"/>
              <a:gd name="connsiteX1" fmla="*/ 2643352 w 2643352"/>
              <a:gd name="connsiteY1" fmla="*/ 1321676 h 1895331"/>
              <a:gd name="connsiteX2" fmla="*/ 2539488 w 2643352"/>
              <a:gd name="connsiteY2" fmla="*/ 1836132 h 1895331"/>
              <a:gd name="connsiteX3" fmla="*/ 2510970 w 2643352"/>
              <a:gd name="connsiteY3" fmla="*/ 1895331 h 1895331"/>
              <a:gd name="connsiteX4" fmla="*/ 132382 w 2643352"/>
              <a:gd name="connsiteY4" fmla="*/ 1895331 h 1895331"/>
              <a:gd name="connsiteX5" fmla="*/ 103864 w 2643352"/>
              <a:gd name="connsiteY5" fmla="*/ 1836132 h 1895331"/>
              <a:gd name="connsiteX6" fmla="*/ 0 w 2643352"/>
              <a:gd name="connsiteY6" fmla="*/ 1321676 h 1895331"/>
              <a:gd name="connsiteX7" fmla="*/ 1321676 w 2643352"/>
              <a:gd name="connsiteY7" fmla="*/ 0 h 1895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43352" h="1895331">
                <a:moveTo>
                  <a:pt x="1321676" y="0"/>
                </a:moveTo>
                <a:cubicBezTo>
                  <a:pt x="2051617" y="0"/>
                  <a:pt x="2643352" y="591735"/>
                  <a:pt x="2643352" y="1321676"/>
                </a:cubicBezTo>
                <a:cubicBezTo>
                  <a:pt x="2643352" y="1504161"/>
                  <a:pt x="2606369" y="1678009"/>
                  <a:pt x="2539488" y="1836132"/>
                </a:cubicBezTo>
                <a:lnTo>
                  <a:pt x="2510970" y="1895331"/>
                </a:lnTo>
                <a:lnTo>
                  <a:pt x="132382" y="1895331"/>
                </a:lnTo>
                <a:lnTo>
                  <a:pt x="103864" y="1836132"/>
                </a:lnTo>
                <a:cubicBezTo>
                  <a:pt x="36984" y="1678009"/>
                  <a:pt x="0" y="1504161"/>
                  <a:pt x="0" y="1321676"/>
                </a:cubicBezTo>
                <a:cubicBezTo>
                  <a:pt x="0" y="591735"/>
                  <a:pt x="591735" y="0"/>
                  <a:pt x="1321676"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9627540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6" name="Rectangle 45">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Freeform: Shape 47">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C957111-8917-8C04-B838-9477897E8C85}"/>
              </a:ext>
            </a:extLst>
          </p:cNvPr>
          <p:cNvSpPr>
            <a:spLocks noGrp="1"/>
          </p:cNvSpPr>
          <p:nvPr>
            <p:ph type="title"/>
          </p:nvPr>
        </p:nvSpPr>
        <p:spPr>
          <a:xfrm>
            <a:off x="686834" y="1153572"/>
            <a:ext cx="3479442" cy="4461163"/>
          </a:xfrm>
        </p:spPr>
        <p:txBody>
          <a:bodyPr>
            <a:normAutofit/>
          </a:bodyPr>
          <a:lstStyle/>
          <a:p>
            <a:r>
              <a:rPr lang="en-US" b="1" dirty="0">
                <a:solidFill>
                  <a:schemeClr val="bg1"/>
                </a:solidFill>
                <a:cs typeface="Calibri Light"/>
              </a:rPr>
              <a:t>Scenario 3</a:t>
            </a:r>
          </a:p>
        </p:txBody>
      </p:sp>
      <p:sp>
        <p:nvSpPr>
          <p:cNvPr id="50" name="Arc 49">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4" name="Content Placeholder 2">
            <a:extLst>
              <a:ext uri="{FF2B5EF4-FFF2-40B4-BE49-F238E27FC236}">
                <a16:creationId xmlns:a16="http://schemas.microsoft.com/office/drawing/2014/main" id="{F2C0C6D2-C0BD-ACCF-DA7D-B96B6636156C}"/>
              </a:ext>
            </a:extLst>
          </p:cNvPr>
          <p:cNvSpPr>
            <a:spLocks noGrp="1"/>
          </p:cNvSpPr>
          <p:nvPr>
            <p:ph idx="1"/>
          </p:nvPr>
        </p:nvSpPr>
        <p:spPr>
          <a:xfrm>
            <a:off x="4447308" y="591344"/>
            <a:ext cx="6906491" cy="5585619"/>
          </a:xfrm>
        </p:spPr>
        <p:txBody>
          <a:bodyPr vert="horz" lIns="91440" tIns="45720" rIns="91440" bIns="45720" rtlCol="0" anchor="ctr">
            <a:normAutofit/>
          </a:bodyPr>
          <a:lstStyle/>
          <a:p>
            <a:pPr marL="0" indent="0">
              <a:buNone/>
            </a:pPr>
            <a:endParaRPr lang="en-US" dirty="0">
              <a:cs typeface="Calibri"/>
            </a:endParaRPr>
          </a:p>
          <a:p>
            <a:pPr lvl="1">
              <a:buFont typeface="Wingdings,Sans-Serif" panose="020B0604020202020204" pitchFamily="34" charset="0"/>
              <a:buChar char="q"/>
            </a:pPr>
            <a:endParaRPr lang="en-US">
              <a:latin typeface="Arial"/>
              <a:cs typeface="Arial"/>
            </a:endParaRPr>
          </a:p>
        </p:txBody>
      </p:sp>
      <p:sp>
        <p:nvSpPr>
          <p:cNvPr id="4" name="Content Placeholder 2">
            <a:extLst>
              <a:ext uri="{FF2B5EF4-FFF2-40B4-BE49-F238E27FC236}">
                <a16:creationId xmlns:a16="http://schemas.microsoft.com/office/drawing/2014/main" id="{3DC35215-4D72-932B-D02C-2B1293DBD570}"/>
              </a:ext>
            </a:extLst>
          </p:cNvPr>
          <p:cNvSpPr txBox="1">
            <a:spLocks/>
          </p:cNvSpPr>
          <p:nvPr/>
        </p:nvSpPr>
        <p:spPr>
          <a:xfrm>
            <a:off x="4599708" y="110698"/>
            <a:ext cx="6906491" cy="5585619"/>
          </a:xfrm>
          <a:prstGeom prst="rect">
            <a:avLst/>
          </a:prstGeom>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50000"/>
              </a:lnSpc>
              <a:buNone/>
            </a:pPr>
            <a:r>
              <a:rPr lang="en-US" dirty="0">
                <a:cs typeface="Calibri"/>
              </a:rPr>
              <a:t>Some students are practicing a dance at lunchtime for the upcoming school concert. A new boy wants to join the </a:t>
            </a:r>
            <a:r>
              <a:rPr lang="en-AU" dirty="0">
                <a:cs typeface="Calibri"/>
              </a:rPr>
              <a:t>rehearsal</a:t>
            </a:r>
            <a:r>
              <a:rPr lang="en-US" dirty="0">
                <a:cs typeface="Calibri"/>
              </a:rPr>
              <a:t>. The students say it's ok and he joins. </a:t>
            </a:r>
          </a:p>
          <a:p>
            <a:pPr marL="0" indent="0">
              <a:lnSpc>
                <a:spcPct val="150000"/>
              </a:lnSpc>
              <a:buNone/>
            </a:pPr>
            <a:endParaRPr lang="en-US" sz="1800" i="1" dirty="0">
              <a:cs typeface="Calibri"/>
            </a:endParaRPr>
          </a:p>
          <a:p>
            <a:pPr marL="0" indent="0">
              <a:lnSpc>
                <a:spcPct val="150000"/>
              </a:lnSpc>
              <a:buNone/>
            </a:pPr>
            <a:r>
              <a:rPr lang="en-US" sz="1800" i="1" dirty="0">
                <a:cs typeface="Calibri"/>
              </a:rPr>
              <a:t>Is this treatment:</a:t>
            </a:r>
            <a:endParaRPr lang="en-US" dirty="0"/>
          </a:p>
        </p:txBody>
      </p:sp>
      <p:graphicFrame>
        <p:nvGraphicFramePr>
          <p:cNvPr id="5" name="Table 4">
            <a:extLst>
              <a:ext uri="{FF2B5EF4-FFF2-40B4-BE49-F238E27FC236}">
                <a16:creationId xmlns:a16="http://schemas.microsoft.com/office/drawing/2014/main" id="{BF8FECC2-FE02-ABB1-626E-0829D331E64D}"/>
              </a:ext>
            </a:extLst>
          </p:cNvPr>
          <p:cNvGraphicFramePr>
            <a:graphicFrameLocks noGrp="1"/>
          </p:cNvGraphicFramePr>
          <p:nvPr/>
        </p:nvGraphicFramePr>
        <p:xfrm>
          <a:off x="4954172" y="5212314"/>
          <a:ext cx="5325716" cy="1235150"/>
        </p:xfrm>
        <a:graphic>
          <a:graphicData uri="http://schemas.openxmlformats.org/drawingml/2006/table">
            <a:tbl>
              <a:tblPr firstRow="1" bandRow="1">
                <a:tableStyleId>{5C22544A-7EE6-4342-B048-85BDC9FD1C3A}</a:tableStyleId>
              </a:tblPr>
              <a:tblGrid>
                <a:gridCol w="2662858">
                  <a:extLst>
                    <a:ext uri="{9D8B030D-6E8A-4147-A177-3AD203B41FA5}">
                      <a16:colId xmlns:a16="http://schemas.microsoft.com/office/drawing/2014/main" val="3879034974"/>
                    </a:ext>
                  </a:extLst>
                </a:gridCol>
                <a:gridCol w="2662858">
                  <a:extLst>
                    <a:ext uri="{9D8B030D-6E8A-4147-A177-3AD203B41FA5}">
                      <a16:colId xmlns:a16="http://schemas.microsoft.com/office/drawing/2014/main" val="2071917780"/>
                    </a:ext>
                  </a:extLst>
                </a:gridCol>
              </a:tblGrid>
              <a:tr h="1235150">
                <a:tc>
                  <a:txBody>
                    <a:bodyPr/>
                    <a:lstStyle/>
                    <a:p>
                      <a:pPr algn="ctr"/>
                      <a:r>
                        <a:rPr lang="en-US" sz="3200" dirty="0">
                          <a:solidFill>
                            <a:schemeClr val="tx1"/>
                          </a:solidFill>
                        </a:rPr>
                        <a:t>Bias?</a:t>
                      </a:r>
                    </a:p>
                  </a:txBody>
                  <a:tcPr anchor="ctr">
                    <a:solidFill>
                      <a:srgbClr val="FF0000">
                        <a:alpha val="39000"/>
                      </a:srgbClr>
                    </a:solidFill>
                  </a:tcPr>
                </a:tc>
                <a:tc>
                  <a:txBody>
                    <a:bodyPr/>
                    <a:lstStyle/>
                    <a:p>
                      <a:pPr algn="ctr"/>
                      <a:r>
                        <a:rPr lang="en-US" sz="3200" dirty="0">
                          <a:solidFill>
                            <a:schemeClr val="tx1"/>
                          </a:solidFill>
                        </a:rPr>
                        <a:t>Fair?</a:t>
                      </a:r>
                    </a:p>
                  </a:txBody>
                  <a:tcPr anchor="ctr">
                    <a:solidFill>
                      <a:srgbClr val="92D050">
                        <a:alpha val="37000"/>
                      </a:srgbClr>
                    </a:solidFill>
                  </a:tcPr>
                </a:tc>
                <a:extLst>
                  <a:ext uri="{0D108BD9-81ED-4DB2-BD59-A6C34878D82A}">
                    <a16:rowId xmlns:a16="http://schemas.microsoft.com/office/drawing/2014/main" val="66561686"/>
                  </a:ext>
                </a:extLst>
              </a:tr>
            </a:tbl>
          </a:graphicData>
        </a:graphic>
      </p:graphicFrame>
    </p:spTree>
    <p:extLst>
      <p:ext uri="{BB962C8B-B14F-4D97-AF65-F5344CB8AC3E}">
        <p14:creationId xmlns:p14="http://schemas.microsoft.com/office/powerpoint/2010/main" val="190050729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6" name="Rectangle 45">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Freeform: Shape 47">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C957111-8917-8C04-B838-9477897E8C85}"/>
              </a:ext>
            </a:extLst>
          </p:cNvPr>
          <p:cNvSpPr>
            <a:spLocks noGrp="1"/>
          </p:cNvSpPr>
          <p:nvPr>
            <p:ph type="title"/>
          </p:nvPr>
        </p:nvSpPr>
        <p:spPr>
          <a:xfrm>
            <a:off x="686834" y="1153572"/>
            <a:ext cx="3479442" cy="4461163"/>
          </a:xfrm>
        </p:spPr>
        <p:txBody>
          <a:bodyPr>
            <a:normAutofit/>
          </a:bodyPr>
          <a:lstStyle/>
          <a:p>
            <a:r>
              <a:rPr lang="en-US" b="1" dirty="0">
                <a:solidFill>
                  <a:schemeClr val="bg1"/>
                </a:solidFill>
                <a:cs typeface="Calibri Light"/>
              </a:rPr>
              <a:t>Scenario 3</a:t>
            </a:r>
          </a:p>
        </p:txBody>
      </p:sp>
      <p:sp>
        <p:nvSpPr>
          <p:cNvPr id="50" name="Arc 49">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4" name="Content Placeholder 2">
            <a:extLst>
              <a:ext uri="{FF2B5EF4-FFF2-40B4-BE49-F238E27FC236}">
                <a16:creationId xmlns:a16="http://schemas.microsoft.com/office/drawing/2014/main" id="{F2C0C6D2-C0BD-ACCF-DA7D-B96B6636156C}"/>
              </a:ext>
            </a:extLst>
          </p:cNvPr>
          <p:cNvSpPr>
            <a:spLocks noGrp="1"/>
          </p:cNvSpPr>
          <p:nvPr>
            <p:ph idx="1"/>
          </p:nvPr>
        </p:nvSpPr>
        <p:spPr>
          <a:xfrm>
            <a:off x="4447308" y="591344"/>
            <a:ext cx="6906491" cy="5585619"/>
          </a:xfrm>
        </p:spPr>
        <p:txBody>
          <a:bodyPr vert="horz" lIns="91440" tIns="45720" rIns="91440" bIns="45720" rtlCol="0" anchor="ctr">
            <a:normAutofit/>
          </a:bodyPr>
          <a:lstStyle/>
          <a:p>
            <a:pPr marL="0" indent="0">
              <a:buNone/>
            </a:pPr>
            <a:endParaRPr lang="en-US" dirty="0">
              <a:cs typeface="Calibri"/>
            </a:endParaRPr>
          </a:p>
          <a:p>
            <a:pPr lvl="1">
              <a:buFont typeface="Wingdings,Sans-Serif" panose="020B0604020202020204" pitchFamily="34" charset="0"/>
              <a:buChar char="q"/>
            </a:pPr>
            <a:endParaRPr lang="en-US">
              <a:latin typeface="Arial"/>
              <a:cs typeface="Arial"/>
            </a:endParaRPr>
          </a:p>
        </p:txBody>
      </p:sp>
      <p:sp>
        <p:nvSpPr>
          <p:cNvPr id="4" name="Content Placeholder 2">
            <a:extLst>
              <a:ext uri="{FF2B5EF4-FFF2-40B4-BE49-F238E27FC236}">
                <a16:creationId xmlns:a16="http://schemas.microsoft.com/office/drawing/2014/main" id="{3DC35215-4D72-932B-D02C-2B1293DBD570}"/>
              </a:ext>
            </a:extLst>
          </p:cNvPr>
          <p:cNvSpPr txBox="1">
            <a:spLocks/>
          </p:cNvSpPr>
          <p:nvPr/>
        </p:nvSpPr>
        <p:spPr>
          <a:xfrm>
            <a:off x="4599708" y="110698"/>
            <a:ext cx="6906491" cy="5585619"/>
          </a:xfrm>
          <a:prstGeom prst="rect">
            <a:avLst/>
          </a:prstGeom>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50000"/>
              </a:lnSpc>
              <a:buNone/>
            </a:pPr>
            <a:r>
              <a:rPr lang="en-US" dirty="0">
                <a:cs typeface="Calibri"/>
              </a:rPr>
              <a:t>Some students are practicing a dance at lunchtime for the upcoming school concert. A new boy wants to join the </a:t>
            </a:r>
            <a:r>
              <a:rPr lang="en-AU" dirty="0">
                <a:cs typeface="Calibri"/>
              </a:rPr>
              <a:t>rehearsal</a:t>
            </a:r>
            <a:r>
              <a:rPr lang="en-US" dirty="0">
                <a:cs typeface="Calibri"/>
              </a:rPr>
              <a:t>. The students say it's ok and he joins. </a:t>
            </a:r>
          </a:p>
          <a:p>
            <a:pPr marL="0" indent="0">
              <a:lnSpc>
                <a:spcPct val="150000"/>
              </a:lnSpc>
              <a:buNone/>
            </a:pPr>
            <a:endParaRPr lang="en-US" sz="1800" i="1" dirty="0">
              <a:cs typeface="Calibri"/>
            </a:endParaRPr>
          </a:p>
          <a:p>
            <a:pPr marL="0" indent="0">
              <a:lnSpc>
                <a:spcPct val="150000"/>
              </a:lnSpc>
              <a:buNone/>
            </a:pPr>
            <a:r>
              <a:rPr lang="en-US" sz="1800" i="1" dirty="0">
                <a:cs typeface="Calibri"/>
              </a:rPr>
              <a:t>Is this treatment:</a:t>
            </a:r>
            <a:endParaRPr lang="en-US" dirty="0"/>
          </a:p>
        </p:txBody>
      </p:sp>
      <p:graphicFrame>
        <p:nvGraphicFramePr>
          <p:cNvPr id="5" name="Table 4">
            <a:extLst>
              <a:ext uri="{FF2B5EF4-FFF2-40B4-BE49-F238E27FC236}">
                <a16:creationId xmlns:a16="http://schemas.microsoft.com/office/drawing/2014/main" id="{BF8FECC2-FE02-ABB1-626E-0829D331E64D}"/>
              </a:ext>
            </a:extLst>
          </p:cNvPr>
          <p:cNvGraphicFramePr>
            <a:graphicFrameLocks noGrp="1"/>
          </p:cNvGraphicFramePr>
          <p:nvPr>
            <p:extLst>
              <p:ext uri="{D42A27DB-BD31-4B8C-83A1-F6EECF244321}">
                <p14:modId xmlns:p14="http://schemas.microsoft.com/office/powerpoint/2010/main" val="1158156594"/>
              </p:ext>
            </p:extLst>
          </p:nvPr>
        </p:nvGraphicFramePr>
        <p:xfrm>
          <a:off x="4954172" y="5212314"/>
          <a:ext cx="5325716" cy="1235150"/>
        </p:xfrm>
        <a:graphic>
          <a:graphicData uri="http://schemas.openxmlformats.org/drawingml/2006/table">
            <a:tbl>
              <a:tblPr firstRow="1" bandRow="1">
                <a:tableStyleId>{5C22544A-7EE6-4342-B048-85BDC9FD1C3A}</a:tableStyleId>
              </a:tblPr>
              <a:tblGrid>
                <a:gridCol w="2662858">
                  <a:extLst>
                    <a:ext uri="{9D8B030D-6E8A-4147-A177-3AD203B41FA5}">
                      <a16:colId xmlns:a16="http://schemas.microsoft.com/office/drawing/2014/main" val="3879034974"/>
                    </a:ext>
                  </a:extLst>
                </a:gridCol>
                <a:gridCol w="2662858">
                  <a:extLst>
                    <a:ext uri="{9D8B030D-6E8A-4147-A177-3AD203B41FA5}">
                      <a16:colId xmlns:a16="http://schemas.microsoft.com/office/drawing/2014/main" val="2071917780"/>
                    </a:ext>
                  </a:extLst>
                </a:gridCol>
              </a:tblGrid>
              <a:tr h="1235150">
                <a:tc>
                  <a:txBody>
                    <a:bodyPr/>
                    <a:lstStyle/>
                    <a:p>
                      <a:pPr algn="ctr"/>
                      <a:endParaRPr lang="en-US" sz="3200" dirty="0">
                        <a:solidFill>
                          <a:schemeClr val="tx1"/>
                        </a:solidFill>
                      </a:endParaRPr>
                    </a:p>
                  </a:txBody>
                  <a:tcPr anchor="ctr">
                    <a:noFill/>
                  </a:tcPr>
                </a:tc>
                <a:tc>
                  <a:txBody>
                    <a:bodyPr/>
                    <a:lstStyle/>
                    <a:p>
                      <a:pPr algn="ctr"/>
                      <a:r>
                        <a:rPr lang="en-US" sz="3200" dirty="0">
                          <a:solidFill>
                            <a:schemeClr val="tx1"/>
                          </a:solidFill>
                        </a:rPr>
                        <a:t>Fair</a:t>
                      </a:r>
                    </a:p>
                  </a:txBody>
                  <a:tcPr anchor="ctr">
                    <a:solidFill>
                      <a:srgbClr val="92D050">
                        <a:alpha val="37000"/>
                      </a:srgbClr>
                    </a:solidFill>
                  </a:tcPr>
                </a:tc>
                <a:extLst>
                  <a:ext uri="{0D108BD9-81ED-4DB2-BD59-A6C34878D82A}">
                    <a16:rowId xmlns:a16="http://schemas.microsoft.com/office/drawing/2014/main" val="66561686"/>
                  </a:ext>
                </a:extLst>
              </a:tr>
            </a:tbl>
          </a:graphicData>
        </a:graphic>
      </p:graphicFrame>
    </p:spTree>
    <p:extLst>
      <p:ext uri="{BB962C8B-B14F-4D97-AF65-F5344CB8AC3E}">
        <p14:creationId xmlns:p14="http://schemas.microsoft.com/office/powerpoint/2010/main" val="53129954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6" name="Rectangle 45">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Freeform: Shape 47">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C957111-8917-8C04-B838-9477897E8C85}"/>
              </a:ext>
            </a:extLst>
          </p:cNvPr>
          <p:cNvSpPr>
            <a:spLocks noGrp="1"/>
          </p:cNvSpPr>
          <p:nvPr>
            <p:ph type="title"/>
          </p:nvPr>
        </p:nvSpPr>
        <p:spPr>
          <a:xfrm>
            <a:off x="686834" y="1153572"/>
            <a:ext cx="3479442" cy="4461163"/>
          </a:xfrm>
        </p:spPr>
        <p:txBody>
          <a:bodyPr>
            <a:normAutofit/>
          </a:bodyPr>
          <a:lstStyle/>
          <a:p>
            <a:r>
              <a:rPr lang="en-US" b="1" dirty="0">
                <a:solidFill>
                  <a:schemeClr val="bg1"/>
                </a:solidFill>
                <a:cs typeface="Calibri Light"/>
              </a:rPr>
              <a:t>Scenario 4</a:t>
            </a:r>
          </a:p>
        </p:txBody>
      </p:sp>
      <p:sp>
        <p:nvSpPr>
          <p:cNvPr id="50" name="Arc 49">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4" name="Content Placeholder 2">
            <a:extLst>
              <a:ext uri="{FF2B5EF4-FFF2-40B4-BE49-F238E27FC236}">
                <a16:creationId xmlns:a16="http://schemas.microsoft.com/office/drawing/2014/main" id="{F2C0C6D2-C0BD-ACCF-DA7D-B96B6636156C}"/>
              </a:ext>
            </a:extLst>
          </p:cNvPr>
          <p:cNvSpPr>
            <a:spLocks noGrp="1"/>
          </p:cNvSpPr>
          <p:nvPr>
            <p:ph idx="1"/>
          </p:nvPr>
        </p:nvSpPr>
        <p:spPr>
          <a:xfrm>
            <a:off x="4447308" y="591344"/>
            <a:ext cx="6906491" cy="5585619"/>
          </a:xfrm>
        </p:spPr>
        <p:txBody>
          <a:bodyPr vert="horz" lIns="91440" tIns="45720" rIns="91440" bIns="45720" rtlCol="0" anchor="ctr">
            <a:normAutofit/>
          </a:bodyPr>
          <a:lstStyle/>
          <a:p>
            <a:pPr marL="0" indent="0">
              <a:buNone/>
            </a:pPr>
            <a:endParaRPr lang="en-US" dirty="0">
              <a:cs typeface="Calibri"/>
            </a:endParaRPr>
          </a:p>
          <a:p>
            <a:pPr lvl="1">
              <a:buFont typeface="Wingdings,Sans-Serif" panose="020B0604020202020204" pitchFamily="34" charset="0"/>
              <a:buChar char="q"/>
            </a:pPr>
            <a:endParaRPr lang="en-US">
              <a:latin typeface="Arial"/>
              <a:cs typeface="Arial"/>
            </a:endParaRPr>
          </a:p>
        </p:txBody>
      </p:sp>
      <p:sp>
        <p:nvSpPr>
          <p:cNvPr id="4" name="Content Placeholder 2">
            <a:extLst>
              <a:ext uri="{FF2B5EF4-FFF2-40B4-BE49-F238E27FC236}">
                <a16:creationId xmlns:a16="http://schemas.microsoft.com/office/drawing/2014/main" id="{3DC35215-4D72-932B-D02C-2B1293DBD570}"/>
              </a:ext>
            </a:extLst>
          </p:cNvPr>
          <p:cNvSpPr txBox="1">
            <a:spLocks/>
          </p:cNvSpPr>
          <p:nvPr/>
        </p:nvSpPr>
        <p:spPr>
          <a:xfrm>
            <a:off x="4447307" y="450667"/>
            <a:ext cx="6906491" cy="5585619"/>
          </a:xfrm>
          <a:prstGeom prst="rect">
            <a:avLst/>
          </a:prstGeom>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50000"/>
              </a:lnSpc>
              <a:buNone/>
            </a:pPr>
            <a:r>
              <a:rPr lang="en-US" dirty="0">
                <a:cs typeface="Calibri"/>
              </a:rPr>
              <a:t>During morning circle, all the students with blue eyes have to sit on the floor, but all the students with brown eyes are allowed to sit on chairs. </a:t>
            </a:r>
          </a:p>
          <a:p>
            <a:pPr marL="0" indent="0">
              <a:lnSpc>
                <a:spcPct val="150000"/>
              </a:lnSpc>
              <a:buNone/>
            </a:pPr>
            <a:endParaRPr lang="en-US" sz="1800" i="1" dirty="0">
              <a:cs typeface="Calibri"/>
            </a:endParaRPr>
          </a:p>
          <a:p>
            <a:pPr marL="0" indent="0">
              <a:lnSpc>
                <a:spcPct val="150000"/>
              </a:lnSpc>
              <a:buNone/>
            </a:pPr>
            <a:r>
              <a:rPr lang="en-US" sz="1800" i="1" dirty="0">
                <a:cs typeface="Calibri"/>
              </a:rPr>
              <a:t>Is this treatment:</a:t>
            </a:r>
            <a:endParaRPr lang="en-US" dirty="0"/>
          </a:p>
        </p:txBody>
      </p:sp>
      <p:graphicFrame>
        <p:nvGraphicFramePr>
          <p:cNvPr id="5" name="Table 4">
            <a:extLst>
              <a:ext uri="{FF2B5EF4-FFF2-40B4-BE49-F238E27FC236}">
                <a16:creationId xmlns:a16="http://schemas.microsoft.com/office/drawing/2014/main" id="{BF8FECC2-FE02-ABB1-626E-0829D331E64D}"/>
              </a:ext>
            </a:extLst>
          </p:cNvPr>
          <p:cNvGraphicFramePr>
            <a:graphicFrameLocks noGrp="1"/>
          </p:cNvGraphicFramePr>
          <p:nvPr/>
        </p:nvGraphicFramePr>
        <p:xfrm>
          <a:off x="4954172" y="5212314"/>
          <a:ext cx="5325716" cy="1235150"/>
        </p:xfrm>
        <a:graphic>
          <a:graphicData uri="http://schemas.openxmlformats.org/drawingml/2006/table">
            <a:tbl>
              <a:tblPr firstRow="1" bandRow="1">
                <a:tableStyleId>{5C22544A-7EE6-4342-B048-85BDC9FD1C3A}</a:tableStyleId>
              </a:tblPr>
              <a:tblGrid>
                <a:gridCol w="2662858">
                  <a:extLst>
                    <a:ext uri="{9D8B030D-6E8A-4147-A177-3AD203B41FA5}">
                      <a16:colId xmlns:a16="http://schemas.microsoft.com/office/drawing/2014/main" val="3879034974"/>
                    </a:ext>
                  </a:extLst>
                </a:gridCol>
                <a:gridCol w="2662858">
                  <a:extLst>
                    <a:ext uri="{9D8B030D-6E8A-4147-A177-3AD203B41FA5}">
                      <a16:colId xmlns:a16="http://schemas.microsoft.com/office/drawing/2014/main" val="2071917780"/>
                    </a:ext>
                  </a:extLst>
                </a:gridCol>
              </a:tblGrid>
              <a:tr h="1235150">
                <a:tc>
                  <a:txBody>
                    <a:bodyPr/>
                    <a:lstStyle/>
                    <a:p>
                      <a:pPr algn="ctr"/>
                      <a:r>
                        <a:rPr lang="en-US" sz="3200" dirty="0">
                          <a:solidFill>
                            <a:schemeClr val="tx1"/>
                          </a:solidFill>
                        </a:rPr>
                        <a:t>Bias?</a:t>
                      </a:r>
                    </a:p>
                  </a:txBody>
                  <a:tcPr anchor="ctr">
                    <a:solidFill>
                      <a:srgbClr val="FF0000">
                        <a:alpha val="39000"/>
                      </a:srgbClr>
                    </a:solidFill>
                  </a:tcPr>
                </a:tc>
                <a:tc>
                  <a:txBody>
                    <a:bodyPr/>
                    <a:lstStyle/>
                    <a:p>
                      <a:pPr algn="ctr"/>
                      <a:r>
                        <a:rPr lang="en-US" sz="3200" dirty="0">
                          <a:solidFill>
                            <a:schemeClr val="tx1"/>
                          </a:solidFill>
                        </a:rPr>
                        <a:t>Fair?</a:t>
                      </a:r>
                    </a:p>
                  </a:txBody>
                  <a:tcPr anchor="ctr">
                    <a:solidFill>
                      <a:srgbClr val="92D050">
                        <a:alpha val="37000"/>
                      </a:srgbClr>
                    </a:solidFill>
                  </a:tcPr>
                </a:tc>
                <a:extLst>
                  <a:ext uri="{0D108BD9-81ED-4DB2-BD59-A6C34878D82A}">
                    <a16:rowId xmlns:a16="http://schemas.microsoft.com/office/drawing/2014/main" val="66561686"/>
                  </a:ext>
                </a:extLst>
              </a:tr>
            </a:tbl>
          </a:graphicData>
        </a:graphic>
      </p:graphicFrame>
    </p:spTree>
    <p:extLst>
      <p:ext uri="{BB962C8B-B14F-4D97-AF65-F5344CB8AC3E}">
        <p14:creationId xmlns:p14="http://schemas.microsoft.com/office/powerpoint/2010/main" val="227838742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6" name="Rectangle 45">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Freeform: Shape 47">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C957111-8917-8C04-B838-9477897E8C85}"/>
              </a:ext>
            </a:extLst>
          </p:cNvPr>
          <p:cNvSpPr>
            <a:spLocks noGrp="1"/>
          </p:cNvSpPr>
          <p:nvPr>
            <p:ph type="title"/>
          </p:nvPr>
        </p:nvSpPr>
        <p:spPr>
          <a:xfrm>
            <a:off x="686834" y="1153572"/>
            <a:ext cx="3479442" cy="4461163"/>
          </a:xfrm>
        </p:spPr>
        <p:txBody>
          <a:bodyPr>
            <a:normAutofit/>
          </a:bodyPr>
          <a:lstStyle/>
          <a:p>
            <a:r>
              <a:rPr lang="en-US" b="1" dirty="0">
                <a:solidFill>
                  <a:schemeClr val="bg1"/>
                </a:solidFill>
                <a:cs typeface="Calibri Light"/>
              </a:rPr>
              <a:t>Scenario 4</a:t>
            </a:r>
          </a:p>
        </p:txBody>
      </p:sp>
      <p:sp>
        <p:nvSpPr>
          <p:cNvPr id="50" name="Arc 49">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4" name="Content Placeholder 2">
            <a:extLst>
              <a:ext uri="{FF2B5EF4-FFF2-40B4-BE49-F238E27FC236}">
                <a16:creationId xmlns:a16="http://schemas.microsoft.com/office/drawing/2014/main" id="{F2C0C6D2-C0BD-ACCF-DA7D-B96B6636156C}"/>
              </a:ext>
            </a:extLst>
          </p:cNvPr>
          <p:cNvSpPr>
            <a:spLocks noGrp="1"/>
          </p:cNvSpPr>
          <p:nvPr>
            <p:ph idx="1"/>
          </p:nvPr>
        </p:nvSpPr>
        <p:spPr>
          <a:xfrm>
            <a:off x="4447308" y="591344"/>
            <a:ext cx="6906491" cy="5585619"/>
          </a:xfrm>
        </p:spPr>
        <p:txBody>
          <a:bodyPr vert="horz" lIns="91440" tIns="45720" rIns="91440" bIns="45720" rtlCol="0" anchor="ctr">
            <a:normAutofit/>
          </a:bodyPr>
          <a:lstStyle/>
          <a:p>
            <a:pPr marL="0" indent="0">
              <a:buNone/>
            </a:pPr>
            <a:endParaRPr lang="en-US" dirty="0">
              <a:cs typeface="Calibri"/>
            </a:endParaRPr>
          </a:p>
          <a:p>
            <a:pPr lvl="1">
              <a:buFont typeface="Wingdings,Sans-Serif" panose="020B0604020202020204" pitchFamily="34" charset="0"/>
              <a:buChar char="q"/>
            </a:pPr>
            <a:endParaRPr lang="en-US">
              <a:latin typeface="Arial"/>
              <a:cs typeface="Arial"/>
            </a:endParaRPr>
          </a:p>
        </p:txBody>
      </p:sp>
      <p:sp>
        <p:nvSpPr>
          <p:cNvPr id="4" name="Content Placeholder 2">
            <a:extLst>
              <a:ext uri="{FF2B5EF4-FFF2-40B4-BE49-F238E27FC236}">
                <a16:creationId xmlns:a16="http://schemas.microsoft.com/office/drawing/2014/main" id="{3DC35215-4D72-932B-D02C-2B1293DBD570}"/>
              </a:ext>
            </a:extLst>
          </p:cNvPr>
          <p:cNvSpPr txBox="1">
            <a:spLocks/>
          </p:cNvSpPr>
          <p:nvPr/>
        </p:nvSpPr>
        <p:spPr>
          <a:xfrm>
            <a:off x="4447307" y="450667"/>
            <a:ext cx="6906491" cy="5585619"/>
          </a:xfrm>
          <a:prstGeom prst="rect">
            <a:avLst/>
          </a:prstGeom>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50000"/>
              </a:lnSpc>
              <a:buNone/>
            </a:pPr>
            <a:r>
              <a:rPr lang="en-US" dirty="0">
                <a:cs typeface="Calibri"/>
              </a:rPr>
              <a:t>During morning circle, all the students with blue eyes have to sit on the floor, but all the students with brown eyes are allowed to sit on chairs. </a:t>
            </a:r>
          </a:p>
          <a:p>
            <a:pPr marL="0" indent="0">
              <a:lnSpc>
                <a:spcPct val="150000"/>
              </a:lnSpc>
              <a:buNone/>
            </a:pPr>
            <a:endParaRPr lang="en-US" sz="1800" i="1" dirty="0">
              <a:cs typeface="Calibri"/>
            </a:endParaRPr>
          </a:p>
          <a:p>
            <a:pPr marL="0" indent="0">
              <a:lnSpc>
                <a:spcPct val="150000"/>
              </a:lnSpc>
              <a:buNone/>
            </a:pPr>
            <a:r>
              <a:rPr lang="en-US" sz="1800" i="1" dirty="0">
                <a:cs typeface="Calibri"/>
              </a:rPr>
              <a:t>Is this treatment:</a:t>
            </a:r>
            <a:endParaRPr lang="en-US" dirty="0"/>
          </a:p>
        </p:txBody>
      </p:sp>
      <p:graphicFrame>
        <p:nvGraphicFramePr>
          <p:cNvPr id="5" name="Table 4">
            <a:extLst>
              <a:ext uri="{FF2B5EF4-FFF2-40B4-BE49-F238E27FC236}">
                <a16:creationId xmlns:a16="http://schemas.microsoft.com/office/drawing/2014/main" id="{BF8FECC2-FE02-ABB1-626E-0829D331E64D}"/>
              </a:ext>
            </a:extLst>
          </p:cNvPr>
          <p:cNvGraphicFramePr>
            <a:graphicFrameLocks noGrp="1"/>
          </p:cNvGraphicFramePr>
          <p:nvPr>
            <p:extLst>
              <p:ext uri="{D42A27DB-BD31-4B8C-83A1-F6EECF244321}">
                <p14:modId xmlns:p14="http://schemas.microsoft.com/office/powerpoint/2010/main" val="2526030575"/>
              </p:ext>
            </p:extLst>
          </p:nvPr>
        </p:nvGraphicFramePr>
        <p:xfrm>
          <a:off x="4954172" y="5212314"/>
          <a:ext cx="5325716" cy="1235150"/>
        </p:xfrm>
        <a:graphic>
          <a:graphicData uri="http://schemas.openxmlformats.org/drawingml/2006/table">
            <a:tbl>
              <a:tblPr firstRow="1" bandRow="1">
                <a:tableStyleId>{5C22544A-7EE6-4342-B048-85BDC9FD1C3A}</a:tableStyleId>
              </a:tblPr>
              <a:tblGrid>
                <a:gridCol w="2662858">
                  <a:extLst>
                    <a:ext uri="{9D8B030D-6E8A-4147-A177-3AD203B41FA5}">
                      <a16:colId xmlns:a16="http://schemas.microsoft.com/office/drawing/2014/main" val="3879034974"/>
                    </a:ext>
                  </a:extLst>
                </a:gridCol>
                <a:gridCol w="2662858">
                  <a:extLst>
                    <a:ext uri="{9D8B030D-6E8A-4147-A177-3AD203B41FA5}">
                      <a16:colId xmlns:a16="http://schemas.microsoft.com/office/drawing/2014/main" val="2071917780"/>
                    </a:ext>
                  </a:extLst>
                </a:gridCol>
              </a:tblGrid>
              <a:tr h="1235150">
                <a:tc>
                  <a:txBody>
                    <a:bodyPr/>
                    <a:lstStyle/>
                    <a:p>
                      <a:pPr algn="ctr"/>
                      <a:r>
                        <a:rPr lang="en-US" sz="3200" dirty="0">
                          <a:solidFill>
                            <a:schemeClr val="tx1"/>
                          </a:solidFill>
                        </a:rPr>
                        <a:t>Bias</a:t>
                      </a:r>
                    </a:p>
                  </a:txBody>
                  <a:tcPr anchor="ctr">
                    <a:solidFill>
                      <a:srgbClr val="FF0000">
                        <a:alpha val="39000"/>
                      </a:srgbClr>
                    </a:solidFill>
                  </a:tcPr>
                </a:tc>
                <a:tc>
                  <a:txBody>
                    <a:bodyPr/>
                    <a:lstStyle/>
                    <a:p>
                      <a:pPr algn="ctr"/>
                      <a:endParaRPr lang="en-US" sz="3200" dirty="0">
                        <a:solidFill>
                          <a:schemeClr val="tx1"/>
                        </a:solidFill>
                      </a:endParaRPr>
                    </a:p>
                  </a:txBody>
                  <a:tcPr anchor="ctr">
                    <a:noFill/>
                  </a:tcPr>
                </a:tc>
                <a:extLst>
                  <a:ext uri="{0D108BD9-81ED-4DB2-BD59-A6C34878D82A}">
                    <a16:rowId xmlns:a16="http://schemas.microsoft.com/office/drawing/2014/main" val="66561686"/>
                  </a:ext>
                </a:extLst>
              </a:tr>
            </a:tbl>
          </a:graphicData>
        </a:graphic>
      </p:graphicFrame>
    </p:spTree>
    <p:extLst>
      <p:ext uri="{BB962C8B-B14F-4D97-AF65-F5344CB8AC3E}">
        <p14:creationId xmlns:p14="http://schemas.microsoft.com/office/powerpoint/2010/main" val="161751540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6" name="Rectangle 45">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Freeform: Shape 47">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C957111-8917-8C04-B838-9477897E8C85}"/>
              </a:ext>
            </a:extLst>
          </p:cNvPr>
          <p:cNvSpPr>
            <a:spLocks noGrp="1"/>
          </p:cNvSpPr>
          <p:nvPr>
            <p:ph type="title"/>
          </p:nvPr>
        </p:nvSpPr>
        <p:spPr>
          <a:xfrm>
            <a:off x="686834" y="1153572"/>
            <a:ext cx="3479442" cy="4461163"/>
          </a:xfrm>
        </p:spPr>
        <p:txBody>
          <a:bodyPr>
            <a:normAutofit/>
          </a:bodyPr>
          <a:lstStyle/>
          <a:p>
            <a:r>
              <a:rPr lang="en-US" b="1" dirty="0">
                <a:solidFill>
                  <a:schemeClr val="bg1"/>
                </a:solidFill>
                <a:cs typeface="Calibri Light"/>
              </a:rPr>
              <a:t>Scenario 5</a:t>
            </a:r>
          </a:p>
        </p:txBody>
      </p:sp>
      <p:sp>
        <p:nvSpPr>
          <p:cNvPr id="50" name="Arc 49">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4" name="Content Placeholder 2">
            <a:extLst>
              <a:ext uri="{FF2B5EF4-FFF2-40B4-BE49-F238E27FC236}">
                <a16:creationId xmlns:a16="http://schemas.microsoft.com/office/drawing/2014/main" id="{F2C0C6D2-C0BD-ACCF-DA7D-B96B6636156C}"/>
              </a:ext>
            </a:extLst>
          </p:cNvPr>
          <p:cNvSpPr>
            <a:spLocks noGrp="1"/>
          </p:cNvSpPr>
          <p:nvPr>
            <p:ph idx="1"/>
          </p:nvPr>
        </p:nvSpPr>
        <p:spPr>
          <a:xfrm>
            <a:off x="4447308" y="591344"/>
            <a:ext cx="6906491" cy="5585619"/>
          </a:xfrm>
        </p:spPr>
        <p:txBody>
          <a:bodyPr vert="horz" lIns="91440" tIns="45720" rIns="91440" bIns="45720" rtlCol="0" anchor="ctr">
            <a:normAutofit/>
          </a:bodyPr>
          <a:lstStyle/>
          <a:p>
            <a:pPr marL="0" indent="0">
              <a:buNone/>
            </a:pPr>
            <a:endParaRPr lang="en-US" dirty="0">
              <a:cs typeface="Calibri"/>
            </a:endParaRPr>
          </a:p>
          <a:p>
            <a:pPr lvl="1">
              <a:buFont typeface="Wingdings,Sans-Serif" panose="020B0604020202020204" pitchFamily="34" charset="0"/>
              <a:buChar char="q"/>
            </a:pPr>
            <a:endParaRPr lang="en-US">
              <a:latin typeface="Arial"/>
              <a:cs typeface="Arial"/>
            </a:endParaRPr>
          </a:p>
        </p:txBody>
      </p:sp>
      <p:sp>
        <p:nvSpPr>
          <p:cNvPr id="4" name="Content Placeholder 2">
            <a:extLst>
              <a:ext uri="{FF2B5EF4-FFF2-40B4-BE49-F238E27FC236}">
                <a16:creationId xmlns:a16="http://schemas.microsoft.com/office/drawing/2014/main" id="{3DC35215-4D72-932B-D02C-2B1293DBD570}"/>
              </a:ext>
            </a:extLst>
          </p:cNvPr>
          <p:cNvSpPr txBox="1">
            <a:spLocks/>
          </p:cNvSpPr>
          <p:nvPr/>
        </p:nvSpPr>
        <p:spPr>
          <a:xfrm>
            <a:off x="4447307" y="450667"/>
            <a:ext cx="6906491" cy="5585619"/>
          </a:xfrm>
          <a:prstGeom prst="rect">
            <a:avLst/>
          </a:prstGeom>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50000"/>
              </a:lnSpc>
              <a:buNone/>
            </a:pPr>
            <a:r>
              <a:rPr lang="en-US" dirty="0">
                <a:cs typeface="Calibri"/>
              </a:rPr>
              <a:t>At the playground, somebody says "only children with brown hair are allowed to use the swings".</a:t>
            </a:r>
          </a:p>
          <a:p>
            <a:pPr marL="0" indent="0">
              <a:lnSpc>
                <a:spcPct val="150000"/>
              </a:lnSpc>
              <a:buNone/>
            </a:pPr>
            <a:endParaRPr lang="en-US" sz="1800" i="1" dirty="0">
              <a:cs typeface="Calibri"/>
            </a:endParaRPr>
          </a:p>
          <a:p>
            <a:pPr marL="0" indent="0">
              <a:lnSpc>
                <a:spcPct val="150000"/>
              </a:lnSpc>
              <a:buNone/>
            </a:pPr>
            <a:r>
              <a:rPr lang="en-US" sz="1800" i="1" dirty="0">
                <a:cs typeface="Calibri"/>
              </a:rPr>
              <a:t>Is this treatment:</a:t>
            </a:r>
            <a:endParaRPr lang="en-US" dirty="0"/>
          </a:p>
        </p:txBody>
      </p:sp>
      <p:graphicFrame>
        <p:nvGraphicFramePr>
          <p:cNvPr id="5" name="Table 4">
            <a:extLst>
              <a:ext uri="{FF2B5EF4-FFF2-40B4-BE49-F238E27FC236}">
                <a16:creationId xmlns:a16="http://schemas.microsoft.com/office/drawing/2014/main" id="{BF8FECC2-FE02-ABB1-626E-0829D331E64D}"/>
              </a:ext>
            </a:extLst>
          </p:cNvPr>
          <p:cNvGraphicFramePr>
            <a:graphicFrameLocks noGrp="1"/>
          </p:cNvGraphicFramePr>
          <p:nvPr/>
        </p:nvGraphicFramePr>
        <p:xfrm>
          <a:off x="4954172" y="5212314"/>
          <a:ext cx="5325716" cy="1235150"/>
        </p:xfrm>
        <a:graphic>
          <a:graphicData uri="http://schemas.openxmlformats.org/drawingml/2006/table">
            <a:tbl>
              <a:tblPr firstRow="1" bandRow="1">
                <a:tableStyleId>{5C22544A-7EE6-4342-B048-85BDC9FD1C3A}</a:tableStyleId>
              </a:tblPr>
              <a:tblGrid>
                <a:gridCol w="2662858">
                  <a:extLst>
                    <a:ext uri="{9D8B030D-6E8A-4147-A177-3AD203B41FA5}">
                      <a16:colId xmlns:a16="http://schemas.microsoft.com/office/drawing/2014/main" val="3879034974"/>
                    </a:ext>
                  </a:extLst>
                </a:gridCol>
                <a:gridCol w="2662858">
                  <a:extLst>
                    <a:ext uri="{9D8B030D-6E8A-4147-A177-3AD203B41FA5}">
                      <a16:colId xmlns:a16="http://schemas.microsoft.com/office/drawing/2014/main" val="2071917780"/>
                    </a:ext>
                  </a:extLst>
                </a:gridCol>
              </a:tblGrid>
              <a:tr h="1235150">
                <a:tc>
                  <a:txBody>
                    <a:bodyPr/>
                    <a:lstStyle/>
                    <a:p>
                      <a:pPr algn="ctr"/>
                      <a:r>
                        <a:rPr lang="en-US" sz="3200" dirty="0">
                          <a:solidFill>
                            <a:schemeClr val="tx1"/>
                          </a:solidFill>
                        </a:rPr>
                        <a:t>Bias?</a:t>
                      </a:r>
                    </a:p>
                  </a:txBody>
                  <a:tcPr anchor="ctr">
                    <a:solidFill>
                      <a:srgbClr val="FF0000">
                        <a:alpha val="39000"/>
                      </a:srgbClr>
                    </a:solidFill>
                  </a:tcPr>
                </a:tc>
                <a:tc>
                  <a:txBody>
                    <a:bodyPr/>
                    <a:lstStyle/>
                    <a:p>
                      <a:pPr algn="ctr"/>
                      <a:r>
                        <a:rPr lang="en-US" sz="3200" dirty="0">
                          <a:solidFill>
                            <a:schemeClr val="tx1"/>
                          </a:solidFill>
                        </a:rPr>
                        <a:t>Fair?</a:t>
                      </a:r>
                    </a:p>
                  </a:txBody>
                  <a:tcPr anchor="ctr">
                    <a:solidFill>
                      <a:srgbClr val="92D050">
                        <a:alpha val="37000"/>
                      </a:srgbClr>
                    </a:solidFill>
                  </a:tcPr>
                </a:tc>
                <a:extLst>
                  <a:ext uri="{0D108BD9-81ED-4DB2-BD59-A6C34878D82A}">
                    <a16:rowId xmlns:a16="http://schemas.microsoft.com/office/drawing/2014/main" val="66561686"/>
                  </a:ext>
                </a:extLst>
              </a:tr>
            </a:tbl>
          </a:graphicData>
        </a:graphic>
      </p:graphicFrame>
    </p:spTree>
    <p:extLst>
      <p:ext uri="{BB962C8B-B14F-4D97-AF65-F5344CB8AC3E}">
        <p14:creationId xmlns:p14="http://schemas.microsoft.com/office/powerpoint/2010/main" val="420218548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6" name="Rectangle 45">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Freeform: Shape 47">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C957111-8917-8C04-B838-9477897E8C85}"/>
              </a:ext>
            </a:extLst>
          </p:cNvPr>
          <p:cNvSpPr>
            <a:spLocks noGrp="1"/>
          </p:cNvSpPr>
          <p:nvPr>
            <p:ph type="title"/>
          </p:nvPr>
        </p:nvSpPr>
        <p:spPr>
          <a:xfrm>
            <a:off x="686834" y="1153572"/>
            <a:ext cx="3479442" cy="4461163"/>
          </a:xfrm>
        </p:spPr>
        <p:txBody>
          <a:bodyPr>
            <a:normAutofit/>
          </a:bodyPr>
          <a:lstStyle/>
          <a:p>
            <a:r>
              <a:rPr lang="en-US" b="1" dirty="0">
                <a:solidFill>
                  <a:schemeClr val="bg1"/>
                </a:solidFill>
                <a:cs typeface="Calibri Light"/>
              </a:rPr>
              <a:t>Scenario 6</a:t>
            </a:r>
          </a:p>
        </p:txBody>
      </p:sp>
      <p:sp>
        <p:nvSpPr>
          <p:cNvPr id="50" name="Arc 49">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4" name="Content Placeholder 2">
            <a:extLst>
              <a:ext uri="{FF2B5EF4-FFF2-40B4-BE49-F238E27FC236}">
                <a16:creationId xmlns:a16="http://schemas.microsoft.com/office/drawing/2014/main" id="{F2C0C6D2-C0BD-ACCF-DA7D-B96B6636156C}"/>
              </a:ext>
            </a:extLst>
          </p:cNvPr>
          <p:cNvSpPr>
            <a:spLocks noGrp="1"/>
          </p:cNvSpPr>
          <p:nvPr>
            <p:ph idx="1"/>
          </p:nvPr>
        </p:nvSpPr>
        <p:spPr>
          <a:xfrm>
            <a:off x="4447308" y="591344"/>
            <a:ext cx="6906491" cy="5585619"/>
          </a:xfrm>
        </p:spPr>
        <p:txBody>
          <a:bodyPr vert="horz" lIns="91440" tIns="45720" rIns="91440" bIns="45720" rtlCol="0" anchor="ctr">
            <a:normAutofit/>
          </a:bodyPr>
          <a:lstStyle/>
          <a:p>
            <a:pPr marL="0" indent="0">
              <a:buNone/>
            </a:pPr>
            <a:endParaRPr lang="en-US" dirty="0">
              <a:cs typeface="Calibri"/>
            </a:endParaRPr>
          </a:p>
          <a:p>
            <a:pPr lvl="1">
              <a:buFont typeface="Wingdings,Sans-Serif" panose="020B0604020202020204" pitchFamily="34" charset="0"/>
              <a:buChar char="q"/>
            </a:pPr>
            <a:endParaRPr lang="en-US">
              <a:latin typeface="Arial"/>
              <a:cs typeface="Arial"/>
            </a:endParaRPr>
          </a:p>
        </p:txBody>
      </p:sp>
      <p:sp>
        <p:nvSpPr>
          <p:cNvPr id="4" name="Content Placeholder 2">
            <a:extLst>
              <a:ext uri="{FF2B5EF4-FFF2-40B4-BE49-F238E27FC236}">
                <a16:creationId xmlns:a16="http://schemas.microsoft.com/office/drawing/2014/main" id="{3DC35215-4D72-932B-D02C-2B1293DBD570}"/>
              </a:ext>
            </a:extLst>
          </p:cNvPr>
          <p:cNvSpPr txBox="1">
            <a:spLocks/>
          </p:cNvSpPr>
          <p:nvPr/>
        </p:nvSpPr>
        <p:spPr>
          <a:xfrm>
            <a:off x="4447307" y="450667"/>
            <a:ext cx="6906491" cy="5585619"/>
          </a:xfrm>
          <a:prstGeom prst="rect">
            <a:avLst/>
          </a:prstGeom>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50000"/>
              </a:lnSpc>
              <a:buNone/>
            </a:pPr>
            <a:r>
              <a:rPr lang="en-US" dirty="0">
                <a:cs typeface="Calibri"/>
              </a:rPr>
              <a:t>Can you think of your own scenario to share with the class?</a:t>
            </a:r>
          </a:p>
          <a:p>
            <a:pPr marL="0" indent="0">
              <a:lnSpc>
                <a:spcPct val="150000"/>
              </a:lnSpc>
              <a:buNone/>
            </a:pPr>
            <a:endParaRPr lang="en-US" sz="1800" i="1" dirty="0">
              <a:cs typeface="Calibri"/>
            </a:endParaRPr>
          </a:p>
          <a:p>
            <a:pPr marL="0" indent="0">
              <a:lnSpc>
                <a:spcPct val="150000"/>
              </a:lnSpc>
              <a:buNone/>
            </a:pPr>
            <a:r>
              <a:rPr lang="en-US" sz="1800" i="1" dirty="0">
                <a:cs typeface="Calibri"/>
              </a:rPr>
              <a:t>Is this treatment:</a:t>
            </a:r>
            <a:endParaRPr lang="en-US" dirty="0"/>
          </a:p>
        </p:txBody>
      </p:sp>
      <p:graphicFrame>
        <p:nvGraphicFramePr>
          <p:cNvPr id="5" name="Table 4">
            <a:extLst>
              <a:ext uri="{FF2B5EF4-FFF2-40B4-BE49-F238E27FC236}">
                <a16:creationId xmlns:a16="http://schemas.microsoft.com/office/drawing/2014/main" id="{BF8FECC2-FE02-ABB1-626E-0829D331E64D}"/>
              </a:ext>
            </a:extLst>
          </p:cNvPr>
          <p:cNvGraphicFramePr>
            <a:graphicFrameLocks noGrp="1"/>
          </p:cNvGraphicFramePr>
          <p:nvPr/>
        </p:nvGraphicFramePr>
        <p:xfrm>
          <a:off x="4954172" y="5212314"/>
          <a:ext cx="5325716" cy="1235150"/>
        </p:xfrm>
        <a:graphic>
          <a:graphicData uri="http://schemas.openxmlformats.org/drawingml/2006/table">
            <a:tbl>
              <a:tblPr firstRow="1" bandRow="1">
                <a:tableStyleId>{5C22544A-7EE6-4342-B048-85BDC9FD1C3A}</a:tableStyleId>
              </a:tblPr>
              <a:tblGrid>
                <a:gridCol w="2662858">
                  <a:extLst>
                    <a:ext uri="{9D8B030D-6E8A-4147-A177-3AD203B41FA5}">
                      <a16:colId xmlns:a16="http://schemas.microsoft.com/office/drawing/2014/main" val="3879034974"/>
                    </a:ext>
                  </a:extLst>
                </a:gridCol>
                <a:gridCol w="2662858">
                  <a:extLst>
                    <a:ext uri="{9D8B030D-6E8A-4147-A177-3AD203B41FA5}">
                      <a16:colId xmlns:a16="http://schemas.microsoft.com/office/drawing/2014/main" val="2071917780"/>
                    </a:ext>
                  </a:extLst>
                </a:gridCol>
              </a:tblGrid>
              <a:tr h="1235150">
                <a:tc>
                  <a:txBody>
                    <a:bodyPr/>
                    <a:lstStyle/>
                    <a:p>
                      <a:pPr algn="ctr"/>
                      <a:r>
                        <a:rPr lang="en-US" sz="3200" dirty="0">
                          <a:solidFill>
                            <a:schemeClr val="tx1"/>
                          </a:solidFill>
                        </a:rPr>
                        <a:t>Bias?</a:t>
                      </a:r>
                    </a:p>
                  </a:txBody>
                  <a:tcPr anchor="ctr">
                    <a:solidFill>
                      <a:srgbClr val="FF0000">
                        <a:alpha val="39000"/>
                      </a:srgbClr>
                    </a:solidFill>
                  </a:tcPr>
                </a:tc>
                <a:tc>
                  <a:txBody>
                    <a:bodyPr/>
                    <a:lstStyle/>
                    <a:p>
                      <a:pPr algn="ctr"/>
                      <a:r>
                        <a:rPr lang="en-US" sz="3200" dirty="0">
                          <a:solidFill>
                            <a:schemeClr val="tx1"/>
                          </a:solidFill>
                        </a:rPr>
                        <a:t>Fair?</a:t>
                      </a:r>
                    </a:p>
                  </a:txBody>
                  <a:tcPr anchor="ctr">
                    <a:solidFill>
                      <a:srgbClr val="92D050">
                        <a:alpha val="37000"/>
                      </a:srgbClr>
                    </a:solidFill>
                  </a:tcPr>
                </a:tc>
                <a:extLst>
                  <a:ext uri="{0D108BD9-81ED-4DB2-BD59-A6C34878D82A}">
                    <a16:rowId xmlns:a16="http://schemas.microsoft.com/office/drawing/2014/main" val="66561686"/>
                  </a:ext>
                </a:extLst>
              </a:tr>
            </a:tbl>
          </a:graphicData>
        </a:graphic>
      </p:graphicFrame>
    </p:spTree>
    <p:extLst>
      <p:ext uri="{BB962C8B-B14F-4D97-AF65-F5344CB8AC3E}">
        <p14:creationId xmlns:p14="http://schemas.microsoft.com/office/powerpoint/2010/main" val="190139625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2554CA6-288E-4202-BC52-2E5A8F0C0A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9189" y="1119031"/>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096110A-7363-08BB-EB4E-FB775D8A6E5D}"/>
              </a:ext>
            </a:extLst>
          </p:cNvPr>
          <p:cNvSpPr>
            <a:spLocks noGrp="1"/>
          </p:cNvSpPr>
          <p:nvPr>
            <p:ph type="title"/>
          </p:nvPr>
        </p:nvSpPr>
        <p:spPr>
          <a:xfrm>
            <a:off x="1171074" y="1396686"/>
            <a:ext cx="3240506" cy="4064628"/>
          </a:xfrm>
        </p:spPr>
        <p:txBody>
          <a:bodyPr>
            <a:normAutofit/>
          </a:bodyPr>
          <a:lstStyle/>
          <a:p>
            <a:pPr algn="ctr"/>
            <a:r>
              <a:rPr lang="en-US" b="1" dirty="0">
                <a:solidFill>
                  <a:srgbClr val="FFFFFF"/>
                </a:solidFill>
                <a:latin typeface="Aharoni"/>
                <a:cs typeface="Calibri Light"/>
              </a:rPr>
              <a:t>Activity 05</a:t>
            </a:r>
          </a:p>
        </p:txBody>
      </p:sp>
      <p:sp>
        <p:nvSpPr>
          <p:cNvPr id="12" name="Arc 11">
            <a:extLst>
              <a:ext uri="{FF2B5EF4-FFF2-40B4-BE49-F238E27FC236}">
                <a16:creationId xmlns:a16="http://schemas.microsoft.com/office/drawing/2014/main" id="{5B7778FC-632E-4DCA-A7CB-0D7731CCF9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9809111">
            <a:off x="8683720" y="941148"/>
            <a:ext cx="2987899" cy="2987899"/>
          </a:xfrm>
          <a:prstGeom prst="arc">
            <a:avLst>
              <a:gd name="adj1" fmla="val 15817365"/>
              <a:gd name="adj2" fmla="val 178138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14" name="Oval 13">
            <a:extLst>
              <a:ext uri="{FF2B5EF4-FFF2-40B4-BE49-F238E27FC236}">
                <a16:creationId xmlns:a16="http://schemas.microsoft.com/office/drawing/2014/main" id="{FA23A907-97FB-4A8F-880A-DD77401C42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0048" y="4780992"/>
            <a:ext cx="546100" cy="5461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4" name="Content Placeholder 2">
            <a:extLst>
              <a:ext uri="{FF2B5EF4-FFF2-40B4-BE49-F238E27FC236}">
                <a16:creationId xmlns:a16="http://schemas.microsoft.com/office/drawing/2014/main" id="{E3C64EB6-2820-B95D-2A1D-42EA7C56F7EE}"/>
              </a:ext>
            </a:extLst>
          </p:cNvPr>
          <p:cNvSpPr>
            <a:spLocks noGrp="1"/>
          </p:cNvSpPr>
          <p:nvPr>
            <p:ph idx="1"/>
          </p:nvPr>
        </p:nvSpPr>
        <p:spPr>
          <a:xfrm>
            <a:off x="5541871" y="2878315"/>
            <a:ext cx="5536397" cy="3935281"/>
          </a:xfrm>
        </p:spPr>
        <p:txBody>
          <a:bodyPr vert="horz" lIns="91440" tIns="45720" rIns="91440" bIns="45720" rtlCol="0" anchor="t">
            <a:noAutofit/>
          </a:bodyPr>
          <a:lstStyle/>
          <a:p>
            <a:pPr marL="0" indent="0" algn="ctr">
              <a:lnSpc>
                <a:spcPct val="150000"/>
              </a:lnSpc>
              <a:buNone/>
            </a:pPr>
            <a:r>
              <a:rPr lang="en-US" sz="2400" i="1" dirty="0">
                <a:latin typeface="Avenir Next LT Pro"/>
                <a:cs typeface="Segoe UI"/>
              </a:rPr>
              <a:t>Class Commitment</a:t>
            </a:r>
          </a:p>
        </p:txBody>
      </p:sp>
    </p:spTree>
    <p:extLst>
      <p:ext uri="{BB962C8B-B14F-4D97-AF65-F5344CB8AC3E}">
        <p14:creationId xmlns:p14="http://schemas.microsoft.com/office/powerpoint/2010/main" val="78682811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3AF50BF-DA9C-33FA-F997-CB568276E88B}"/>
              </a:ext>
            </a:extLst>
          </p:cNvPr>
          <p:cNvSpPr>
            <a:spLocks noGrp="1"/>
          </p:cNvSpPr>
          <p:nvPr>
            <p:ph type="title"/>
          </p:nvPr>
        </p:nvSpPr>
        <p:spPr>
          <a:xfrm>
            <a:off x="686834" y="1153572"/>
            <a:ext cx="3200400" cy="4461163"/>
          </a:xfrm>
        </p:spPr>
        <p:txBody>
          <a:bodyPr>
            <a:normAutofit/>
          </a:bodyPr>
          <a:lstStyle/>
          <a:p>
            <a:r>
              <a:rPr lang="en-US" b="1" dirty="0">
                <a:solidFill>
                  <a:srgbClr val="FFFFFF"/>
                </a:solidFill>
                <a:latin typeface="Aharoni"/>
                <a:cs typeface="Calibri Light"/>
              </a:rPr>
              <a:t>End of Lesson Two</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Tree>
    <p:extLst>
      <p:ext uri="{BB962C8B-B14F-4D97-AF65-F5344CB8AC3E}">
        <p14:creationId xmlns:p14="http://schemas.microsoft.com/office/powerpoint/2010/main" val="22941689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C2554CA6-288E-4202-BC52-2E5A8F0C0A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9189" y="1119031"/>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5E6CDDA-B943-15D2-C0A0-80DAB31F19AA}"/>
              </a:ext>
            </a:extLst>
          </p:cNvPr>
          <p:cNvSpPr>
            <a:spLocks noGrp="1"/>
          </p:cNvSpPr>
          <p:nvPr>
            <p:ph type="title"/>
          </p:nvPr>
        </p:nvSpPr>
        <p:spPr>
          <a:xfrm>
            <a:off x="1171074" y="1396686"/>
            <a:ext cx="3240506" cy="4064628"/>
          </a:xfrm>
        </p:spPr>
        <p:txBody>
          <a:bodyPr>
            <a:normAutofit/>
          </a:bodyPr>
          <a:lstStyle/>
          <a:p>
            <a:r>
              <a:rPr lang="en-US" dirty="0">
                <a:solidFill>
                  <a:srgbClr val="FFFFFF"/>
                </a:solidFill>
                <a:latin typeface="Aharoni"/>
                <a:cs typeface="Calibri Light"/>
              </a:rPr>
              <a:t>This is a safe space </a:t>
            </a:r>
            <a:endParaRPr lang="en-US" dirty="0">
              <a:solidFill>
                <a:srgbClr val="FFFFFF"/>
              </a:solidFill>
              <a:latin typeface="Aharoni"/>
            </a:endParaRPr>
          </a:p>
        </p:txBody>
      </p:sp>
      <p:sp>
        <p:nvSpPr>
          <p:cNvPr id="17" name="Arc 16">
            <a:extLst>
              <a:ext uri="{FF2B5EF4-FFF2-40B4-BE49-F238E27FC236}">
                <a16:creationId xmlns:a16="http://schemas.microsoft.com/office/drawing/2014/main" id="{5B7778FC-632E-4DCA-A7CB-0D7731CCF9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9809111">
            <a:off x="8683720" y="941148"/>
            <a:ext cx="2987899" cy="2987899"/>
          </a:xfrm>
          <a:prstGeom prst="arc">
            <a:avLst>
              <a:gd name="adj1" fmla="val 15817365"/>
              <a:gd name="adj2" fmla="val 178138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14" name="Oval 13">
            <a:extLst>
              <a:ext uri="{FF2B5EF4-FFF2-40B4-BE49-F238E27FC236}">
                <a16:creationId xmlns:a16="http://schemas.microsoft.com/office/drawing/2014/main" id="{FA23A907-97FB-4A8F-880A-DD77401C42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0048" y="4780992"/>
            <a:ext cx="546100" cy="5461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20AEEAB8-AEA8-559D-BEF4-5E13C3896C86}"/>
              </a:ext>
            </a:extLst>
          </p:cNvPr>
          <p:cNvSpPr>
            <a:spLocks noGrp="1"/>
          </p:cNvSpPr>
          <p:nvPr>
            <p:ph idx="1"/>
          </p:nvPr>
        </p:nvSpPr>
        <p:spPr>
          <a:xfrm>
            <a:off x="5370153" y="1526033"/>
            <a:ext cx="5536397" cy="3935281"/>
          </a:xfrm>
        </p:spPr>
        <p:txBody>
          <a:bodyPr vert="horz" lIns="91440" tIns="45720" rIns="91440" bIns="45720" rtlCol="0" anchor="t">
            <a:noAutofit/>
          </a:bodyPr>
          <a:lstStyle/>
          <a:p>
            <a:pPr marL="0" indent="0">
              <a:lnSpc>
                <a:spcPct val="150000"/>
              </a:lnSpc>
              <a:buNone/>
            </a:pPr>
            <a:r>
              <a:rPr lang="en-US" sz="2400" dirty="0">
                <a:latin typeface="Avenir Next LT Pro"/>
                <a:cs typeface="Segoe UI"/>
              </a:rPr>
              <a:t>This is a safe place where no one will judge you for what you say or think. It's okay to make mistakes, but it's important to </a:t>
            </a:r>
            <a:r>
              <a:rPr lang="en-US" sz="2400" err="1">
                <a:latin typeface="Avenir Next LT Pro"/>
                <a:cs typeface="Segoe UI"/>
              </a:rPr>
              <a:t>recognise</a:t>
            </a:r>
            <a:r>
              <a:rPr lang="en-US" sz="2400" dirty="0">
                <a:latin typeface="Avenir Next LT Pro"/>
                <a:cs typeface="Segoe UI"/>
              </a:rPr>
              <a:t> and learn from them. </a:t>
            </a:r>
            <a:endParaRPr lang="en-US" sz="2400">
              <a:latin typeface="Avenir Next LT Pro"/>
              <a:cs typeface="Calibri"/>
            </a:endParaRPr>
          </a:p>
          <a:p>
            <a:pPr marL="0" indent="0">
              <a:lnSpc>
                <a:spcPct val="150000"/>
              </a:lnSpc>
              <a:buNone/>
            </a:pPr>
            <a:r>
              <a:rPr lang="en-US" sz="2400" dirty="0">
                <a:latin typeface="Avenir Next LT Pro"/>
                <a:cs typeface="Segoe UI"/>
              </a:rPr>
              <a:t>Let's talk about how we can respect each other while we learn together...</a:t>
            </a:r>
            <a:endParaRPr lang="en-US" sz="2400" dirty="0">
              <a:latin typeface="Avenir Next LT Pro"/>
              <a:cs typeface="Calibri" panose="020F0502020204030204"/>
            </a:endParaRPr>
          </a:p>
        </p:txBody>
      </p:sp>
    </p:spTree>
    <p:extLst>
      <p:ext uri="{BB962C8B-B14F-4D97-AF65-F5344CB8AC3E}">
        <p14:creationId xmlns:p14="http://schemas.microsoft.com/office/powerpoint/2010/main" val="1610800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C2554CA6-288E-4202-BC52-2E5A8F0C0A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9189" y="1119031"/>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5E6CDDA-B943-15D2-C0A0-80DAB31F19AA}"/>
              </a:ext>
            </a:extLst>
          </p:cNvPr>
          <p:cNvSpPr>
            <a:spLocks noGrp="1"/>
          </p:cNvSpPr>
          <p:nvPr>
            <p:ph type="title"/>
          </p:nvPr>
        </p:nvSpPr>
        <p:spPr>
          <a:xfrm>
            <a:off x="1171074" y="1396686"/>
            <a:ext cx="3240506" cy="4064628"/>
          </a:xfrm>
        </p:spPr>
        <p:txBody>
          <a:bodyPr>
            <a:normAutofit/>
          </a:bodyPr>
          <a:lstStyle/>
          <a:p>
            <a:r>
              <a:rPr lang="en-US" dirty="0">
                <a:solidFill>
                  <a:srgbClr val="FFFFFF"/>
                </a:solidFill>
                <a:latin typeface="Aharoni"/>
                <a:cs typeface="Calibri Light"/>
              </a:rPr>
              <a:t>Activity 01 </a:t>
            </a:r>
          </a:p>
        </p:txBody>
      </p:sp>
      <p:sp>
        <p:nvSpPr>
          <p:cNvPr id="17" name="Arc 16">
            <a:extLst>
              <a:ext uri="{FF2B5EF4-FFF2-40B4-BE49-F238E27FC236}">
                <a16:creationId xmlns:a16="http://schemas.microsoft.com/office/drawing/2014/main" id="{5B7778FC-632E-4DCA-A7CB-0D7731CCF9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9809111">
            <a:off x="8683720" y="941148"/>
            <a:ext cx="2987899" cy="2987899"/>
          </a:xfrm>
          <a:prstGeom prst="arc">
            <a:avLst>
              <a:gd name="adj1" fmla="val 15817365"/>
              <a:gd name="adj2" fmla="val 178138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14" name="Oval 13">
            <a:extLst>
              <a:ext uri="{FF2B5EF4-FFF2-40B4-BE49-F238E27FC236}">
                <a16:creationId xmlns:a16="http://schemas.microsoft.com/office/drawing/2014/main" id="{FA23A907-97FB-4A8F-880A-DD77401C42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0048" y="4780992"/>
            <a:ext cx="546100" cy="5461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20AEEAB8-AEA8-559D-BEF4-5E13C3896C86}"/>
              </a:ext>
            </a:extLst>
          </p:cNvPr>
          <p:cNvSpPr>
            <a:spLocks noGrp="1"/>
          </p:cNvSpPr>
          <p:nvPr>
            <p:ph idx="1"/>
          </p:nvPr>
        </p:nvSpPr>
        <p:spPr>
          <a:xfrm>
            <a:off x="5541871" y="2878315"/>
            <a:ext cx="5536397" cy="3935281"/>
          </a:xfrm>
        </p:spPr>
        <p:txBody>
          <a:bodyPr vert="horz" lIns="91440" tIns="45720" rIns="91440" bIns="45720" rtlCol="0" anchor="t">
            <a:noAutofit/>
          </a:bodyPr>
          <a:lstStyle/>
          <a:p>
            <a:pPr marL="0" indent="0" algn="ctr">
              <a:lnSpc>
                <a:spcPct val="150000"/>
              </a:lnSpc>
              <a:buNone/>
            </a:pPr>
            <a:r>
              <a:rPr lang="en-US" sz="2400" i="1" dirty="0">
                <a:latin typeface="Avenir Next LT Pro"/>
                <a:cs typeface="Segoe UI"/>
              </a:rPr>
              <a:t>Emotions Flash Cards</a:t>
            </a:r>
          </a:p>
        </p:txBody>
      </p:sp>
    </p:spTree>
    <p:extLst>
      <p:ext uri="{BB962C8B-B14F-4D97-AF65-F5344CB8AC3E}">
        <p14:creationId xmlns:p14="http://schemas.microsoft.com/office/powerpoint/2010/main" val="10338615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C2554CA6-288E-4202-BC52-2E5A8F0C0A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9189" y="1119031"/>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5E6CDDA-B943-15D2-C0A0-80DAB31F19AA}"/>
              </a:ext>
            </a:extLst>
          </p:cNvPr>
          <p:cNvSpPr>
            <a:spLocks noGrp="1"/>
          </p:cNvSpPr>
          <p:nvPr>
            <p:ph type="title"/>
          </p:nvPr>
        </p:nvSpPr>
        <p:spPr>
          <a:xfrm>
            <a:off x="1171074" y="1396686"/>
            <a:ext cx="3240506" cy="4064628"/>
          </a:xfrm>
        </p:spPr>
        <p:txBody>
          <a:bodyPr>
            <a:normAutofit/>
          </a:bodyPr>
          <a:lstStyle/>
          <a:p>
            <a:r>
              <a:rPr lang="en-US" dirty="0">
                <a:solidFill>
                  <a:srgbClr val="FFFFFF"/>
                </a:solidFill>
                <a:latin typeface="Aharoni"/>
                <a:cs typeface="Calibri Light"/>
              </a:rPr>
              <a:t>Activity 02 </a:t>
            </a:r>
          </a:p>
        </p:txBody>
      </p:sp>
      <p:sp>
        <p:nvSpPr>
          <p:cNvPr id="17" name="Arc 16">
            <a:extLst>
              <a:ext uri="{FF2B5EF4-FFF2-40B4-BE49-F238E27FC236}">
                <a16:creationId xmlns:a16="http://schemas.microsoft.com/office/drawing/2014/main" id="{5B7778FC-632E-4DCA-A7CB-0D7731CCF9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9809111">
            <a:off x="8683720" y="941148"/>
            <a:ext cx="2987899" cy="2987899"/>
          </a:xfrm>
          <a:prstGeom prst="arc">
            <a:avLst>
              <a:gd name="adj1" fmla="val 15817365"/>
              <a:gd name="adj2" fmla="val 178138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14" name="Oval 13">
            <a:extLst>
              <a:ext uri="{FF2B5EF4-FFF2-40B4-BE49-F238E27FC236}">
                <a16:creationId xmlns:a16="http://schemas.microsoft.com/office/drawing/2014/main" id="{FA23A907-97FB-4A8F-880A-DD77401C42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0048" y="4780992"/>
            <a:ext cx="546100" cy="5461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20AEEAB8-AEA8-559D-BEF4-5E13C3896C86}"/>
              </a:ext>
            </a:extLst>
          </p:cNvPr>
          <p:cNvSpPr>
            <a:spLocks noGrp="1"/>
          </p:cNvSpPr>
          <p:nvPr>
            <p:ph idx="1"/>
          </p:nvPr>
        </p:nvSpPr>
        <p:spPr>
          <a:xfrm>
            <a:off x="5541871" y="2878315"/>
            <a:ext cx="5536397" cy="3935281"/>
          </a:xfrm>
        </p:spPr>
        <p:txBody>
          <a:bodyPr vert="horz" lIns="91440" tIns="45720" rIns="91440" bIns="45720" rtlCol="0" anchor="t">
            <a:noAutofit/>
          </a:bodyPr>
          <a:lstStyle/>
          <a:p>
            <a:pPr marL="0" indent="0" algn="ctr">
              <a:lnSpc>
                <a:spcPct val="150000"/>
              </a:lnSpc>
              <a:buNone/>
            </a:pPr>
            <a:r>
              <a:rPr lang="en-US" sz="2400" i="1" dirty="0">
                <a:latin typeface="Avenir Next LT Pro"/>
                <a:cs typeface="Segoe UI"/>
              </a:rPr>
              <a:t>Identifying Emotions: How Would They Feel?</a:t>
            </a:r>
          </a:p>
        </p:txBody>
      </p:sp>
    </p:spTree>
    <p:extLst>
      <p:ext uri="{BB962C8B-B14F-4D97-AF65-F5344CB8AC3E}">
        <p14:creationId xmlns:p14="http://schemas.microsoft.com/office/powerpoint/2010/main" val="17268561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0" name="Rectangle 20">
            <a:extLst>
              <a:ext uri="{FF2B5EF4-FFF2-40B4-BE49-F238E27FC236}">
                <a16:creationId xmlns:a16="http://schemas.microsoft.com/office/drawing/2014/main" id="{1709F1D5-B0F1-4714-A239-E5B61C1619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Rounded Corners 22">
            <a:extLst>
              <a:ext uri="{FF2B5EF4-FFF2-40B4-BE49-F238E27FC236}">
                <a16:creationId xmlns:a16="http://schemas.microsoft.com/office/drawing/2014/main" id="{228FB460-D3FF-4440-A020-05982A09E5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40546" y="1011045"/>
            <a:ext cx="4369859" cy="4369859"/>
          </a:xfrm>
          <a:prstGeom prst="roundRect">
            <a:avLst>
              <a:gd name="adj" fmla="val 2757"/>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FDCBAE2-7A2E-CA7D-D543-AAD7C96567C6}"/>
              </a:ext>
            </a:extLst>
          </p:cNvPr>
          <p:cNvSpPr>
            <a:spLocks noGrp="1"/>
          </p:cNvSpPr>
          <p:nvPr>
            <p:ph type="title"/>
          </p:nvPr>
        </p:nvSpPr>
        <p:spPr>
          <a:xfrm>
            <a:off x="956826" y="1112969"/>
            <a:ext cx="3937298" cy="4166010"/>
          </a:xfrm>
        </p:spPr>
        <p:txBody>
          <a:bodyPr>
            <a:normAutofit/>
          </a:bodyPr>
          <a:lstStyle/>
          <a:p>
            <a:r>
              <a:rPr lang="en-US" sz="4000" b="1" dirty="0">
                <a:solidFill>
                  <a:srgbClr val="FFFFFF"/>
                </a:solidFill>
                <a:latin typeface="Aharoni"/>
                <a:cs typeface="Calibri Light"/>
              </a:rPr>
              <a:t>Understanding Racism </a:t>
            </a:r>
            <a:endParaRPr lang="en-US" sz="4000" b="1" dirty="0">
              <a:solidFill>
                <a:srgbClr val="FFFFFF"/>
              </a:solidFill>
              <a:latin typeface="Aharoni"/>
            </a:endParaRPr>
          </a:p>
        </p:txBody>
      </p:sp>
      <p:sp>
        <p:nvSpPr>
          <p:cNvPr id="34" name="Freeform: Shape 24">
            <a:extLst>
              <a:ext uri="{FF2B5EF4-FFF2-40B4-BE49-F238E27FC236}">
                <a16:creationId xmlns:a16="http://schemas.microsoft.com/office/drawing/2014/main" id="{14847E93-7DC1-4D4B-8829-B19AA7137C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30529" y="0"/>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6" name="Freeform: Shape 26">
            <a:extLst>
              <a:ext uri="{FF2B5EF4-FFF2-40B4-BE49-F238E27FC236}">
                <a16:creationId xmlns:a16="http://schemas.microsoft.com/office/drawing/2014/main" id="{5566D6E1-03A1-4D73-A4E0-35D74D568A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961511" y="-1"/>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endParaRPr lang="en-US"/>
          </a:p>
        </p:txBody>
      </p:sp>
      <p:sp>
        <p:nvSpPr>
          <p:cNvPr id="29" name="Freeform: Shape 28">
            <a:extLst>
              <a:ext uri="{FF2B5EF4-FFF2-40B4-BE49-F238E27FC236}">
                <a16:creationId xmlns:a16="http://schemas.microsoft.com/office/drawing/2014/main" id="{9F835A99-04AC-494A-A572-AFE8413CC9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2936831"/>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4"/>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a:extLst>
              <a:ext uri="{FF2B5EF4-FFF2-40B4-BE49-F238E27FC236}">
                <a16:creationId xmlns:a16="http://schemas.microsoft.com/office/drawing/2014/main" id="{66B3719F-AA2F-679B-6F9C-A93B409764A2}"/>
              </a:ext>
            </a:extLst>
          </p:cNvPr>
          <p:cNvSpPr>
            <a:spLocks noGrp="1"/>
          </p:cNvSpPr>
          <p:nvPr>
            <p:ph idx="1"/>
          </p:nvPr>
        </p:nvSpPr>
        <p:spPr>
          <a:xfrm>
            <a:off x="6096000" y="820880"/>
            <a:ext cx="5257799" cy="4889350"/>
          </a:xfrm>
        </p:spPr>
        <p:txBody>
          <a:bodyPr anchor="t">
            <a:normAutofit lnSpcReduction="10000"/>
          </a:bodyPr>
          <a:lstStyle/>
          <a:p>
            <a:pPr marL="0" indent="0">
              <a:lnSpc>
                <a:spcPct val="150000"/>
              </a:lnSpc>
              <a:buNone/>
            </a:pPr>
            <a:r>
              <a:rPr lang="en-US" dirty="0">
                <a:latin typeface="Avenir Next LT Pro"/>
                <a:ea typeface="+mn-lt"/>
                <a:cs typeface="+mn-lt"/>
              </a:rPr>
              <a:t>Racism is when people treat others </a:t>
            </a:r>
            <a:r>
              <a:rPr lang="en-US" b="1" dirty="0">
                <a:latin typeface="Avenir Next LT Pro"/>
                <a:ea typeface="+mn-lt"/>
                <a:cs typeface="+mn-lt"/>
              </a:rPr>
              <a:t>badly </a:t>
            </a:r>
            <a:r>
              <a:rPr lang="en-US" dirty="0">
                <a:latin typeface="Avenir Next LT Pro"/>
                <a:ea typeface="+mn-lt"/>
                <a:cs typeface="+mn-lt"/>
              </a:rPr>
              <a:t>or </a:t>
            </a:r>
            <a:r>
              <a:rPr lang="en-US" b="1" dirty="0">
                <a:latin typeface="Avenir Next LT Pro"/>
                <a:ea typeface="+mn-lt"/>
                <a:cs typeface="+mn-lt"/>
              </a:rPr>
              <a:t>unfairly</a:t>
            </a:r>
            <a:r>
              <a:rPr lang="en-US" dirty="0">
                <a:latin typeface="Avenir Next LT Pro"/>
                <a:ea typeface="+mn-lt"/>
                <a:cs typeface="+mn-lt"/>
              </a:rPr>
              <a:t> because of the </a:t>
            </a:r>
            <a:r>
              <a:rPr lang="en-US" b="1" err="1">
                <a:latin typeface="Avenir Next LT Pro"/>
                <a:ea typeface="+mn-lt"/>
                <a:cs typeface="+mn-lt"/>
              </a:rPr>
              <a:t>colour</a:t>
            </a:r>
            <a:r>
              <a:rPr lang="en-US" b="1" dirty="0">
                <a:latin typeface="Avenir Next LT Pro"/>
                <a:ea typeface="+mn-lt"/>
                <a:cs typeface="+mn-lt"/>
              </a:rPr>
              <a:t> of their skin</a:t>
            </a:r>
            <a:r>
              <a:rPr lang="en-US" dirty="0">
                <a:latin typeface="Avenir Next LT Pro"/>
                <a:ea typeface="+mn-lt"/>
                <a:cs typeface="+mn-lt"/>
              </a:rPr>
              <a:t> or </a:t>
            </a:r>
            <a:r>
              <a:rPr lang="en-US" b="1" dirty="0">
                <a:latin typeface="Avenir Next LT Pro"/>
                <a:ea typeface="+mn-lt"/>
                <a:cs typeface="+mn-lt"/>
              </a:rPr>
              <a:t>where they come from</a:t>
            </a:r>
            <a:r>
              <a:rPr lang="en-US" dirty="0">
                <a:latin typeface="Avenir Next LT Pro"/>
                <a:ea typeface="+mn-lt"/>
                <a:cs typeface="+mn-lt"/>
              </a:rPr>
              <a:t>. It's important to be </a:t>
            </a:r>
            <a:r>
              <a:rPr lang="en-US" b="1" dirty="0">
                <a:latin typeface="Avenir Next LT Pro"/>
                <a:ea typeface="+mn-lt"/>
                <a:cs typeface="+mn-lt"/>
              </a:rPr>
              <a:t>kind</a:t>
            </a:r>
            <a:r>
              <a:rPr lang="en-US" dirty="0">
                <a:latin typeface="Avenir Next LT Pro"/>
                <a:ea typeface="+mn-lt"/>
                <a:cs typeface="+mn-lt"/>
              </a:rPr>
              <a:t> to everyone and treat them with </a:t>
            </a:r>
            <a:r>
              <a:rPr lang="en-US" b="1" dirty="0">
                <a:latin typeface="Avenir Next LT Pro"/>
                <a:ea typeface="+mn-lt"/>
                <a:cs typeface="+mn-lt"/>
              </a:rPr>
              <a:t>respect</a:t>
            </a:r>
            <a:r>
              <a:rPr lang="en-US" dirty="0">
                <a:latin typeface="Avenir Next LT Pro"/>
                <a:ea typeface="+mn-lt"/>
                <a:cs typeface="+mn-lt"/>
              </a:rPr>
              <a:t>, no matter what they look like.</a:t>
            </a:r>
            <a:endParaRPr lang="en-US" dirty="0">
              <a:latin typeface="Avenir Next LT Pro"/>
              <a:cs typeface="Calibri" panose="020F0502020204030204"/>
            </a:endParaRPr>
          </a:p>
        </p:txBody>
      </p:sp>
      <p:sp>
        <p:nvSpPr>
          <p:cNvPr id="31" name="Freeform: Shape 30">
            <a:extLst>
              <a:ext uri="{FF2B5EF4-FFF2-40B4-BE49-F238E27FC236}">
                <a16:creationId xmlns:a16="http://schemas.microsoft.com/office/drawing/2014/main" id="{7B786209-1B0B-4CA9-9BDD-F7327066A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835649"/>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33" name="Freeform: Shape 32">
            <a:extLst>
              <a:ext uri="{FF2B5EF4-FFF2-40B4-BE49-F238E27FC236}">
                <a16:creationId xmlns:a16="http://schemas.microsoft.com/office/drawing/2014/main" id="{2D2964BB-484D-45AE-AD66-D407D06296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418308" y="5717905"/>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endParaRPr lang="en-US"/>
          </a:p>
        </p:txBody>
      </p:sp>
      <p:sp>
        <p:nvSpPr>
          <p:cNvPr id="35" name="Freeform: Shape 34">
            <a:extLst>
              <a:ext uri="{FF2B5EF4-FFF2-40B4-BE49-F238E27FC236}">
                <a16:creationId xmlns:a16="http://schemas.microsoft.com/office/drawing/2014/main" id="{6691AC69-A76E-4DAB-B565-468B6B87AC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132972" y="6258755"/>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6976326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Shape 18">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DF2B20A-9E6D-D6D0-4EEE-458564551DCD}"/>
              </a:ext>
            </a:extLst>
          </p:cNvPr>
          <p:cNvSpPr>
            <a:spLocks noGrp="1"/>
          </p:cNvSpPr>
          <p:nvPr>
            <p:ph type="title"/>
          </p:nvPr>
        </p:nvSpPr>
        <p:spPr>
          <a:xfrm>
            <a:off x="686834" y="1153572"/>
            <a:ext cx="3200400" cy="4461163"/>
          </a:xfrm>
        </p:spPr>
        <p:txBody>
          <a:bodyPr>
            <a:normAutofit/>
          </a:bodyPr>
          <a:lstStyle/>
          <a:p>
            <a:r>
              <a:rPr lang="en-US" dirty="0">
                <a:solidFill>
                  <a:srgbClr val="FFFFFF"/>
                </a:solidFill>
                <a:latin typeface="Aharoni"/>
                <a:cs typeface="Calibri Light"/>
              </a:rPr>
              <a:t>How would they feel?</a:t>
            </a:r>
            <a:endParaRPr lang="en-US" dirty="0">
              <a:solidFill>
                <a:srgbClr val="FFFFFF"/>
              </a:solidFill>
              <a:latin typeface="Aharoni"/>
            </a:endParaRPr>
          </a:p>
        </p:txBody>
      </p:sp>
      <p:sp>
        <p:nvSpPr>
          <p:cNvPr id="21" name="Arc 20">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475B2BF3-6087-AC9E-E696-F4CF79D59229}"/>
              </a:ext>
            </a:extLst>
          </p:cNvPr>
          <p:cNvSpPr>
            <a:spLocks noGrp="1"/>
          </p:cNvSpPr>
          <p:nvPr>
            <p:ph idx="1"/>
          </p:nvPr>
        </p:nvSpPr>
        <p:spPr>
          <a:xfrm>
            <a:off x="4447308" y="591344"/>
            <a:ext cx="6906491" cy="5585619"/>
          </a:xfrm>
        </p:spPr>
        <p:txBody>
          <a:bodyPr vert="horz" lIns="91440" tIns="45720" rIns="91440" bIns="45720" rtlCol="0" anchor="ctr">
            <a:normAutofit/>
          </a:bodyPr>
          <a:lstStyle/>
          <a:p>
            <a:pPr marL="0" indent="0">
              <a:lnSpc>
                <a:spcPct val="150000"/>
              </a:lnSpc>
              <a:buNone/>
            </a:pPr>
            <a:r>
              <a:rPr lang="en-US" dirty="0">
                <a:latin typeface="Avenir Next LT Pro"/>
                <a:cs typeface="Calibri" panose="020F0502020204030204"/>
              </a:rPr>
              <a:t>If someone was being teased because of their name or accent?</a:t>
            </a:r>
            <a:endParaRPr lang="en-US" dirty="0"/>
          </a:p>
        </p:txBody>
      </p:sp>
    </p:spTree>
    <p:extLst>
      <p:ext uri="{BB962C8B-B14F-4D97-AF65-F5344CB8AC3E}">
        <p14:creationId xmlns:p14="http://schemas.microsoft.com/office/powerpoint/2010/main" val="23021182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Shape 18">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DF2B20A-9E6D-D6D0-4EEE-458564551DCD}"/>
              </a:ext>
            </a:extLst>
          </p:cNvPr>
          <p:cNvSpPr>
            <a:spLocks noGrp="1"/>
          </p:cNvSpPr>
          <p:nvPr>
            <p:ph type="title"/>
          </p:nvPr>
        </p:nvSpPr>
        <p:spPr>
          <a:xfrm>
            <a:off x="686834" y="1153572"/>
            <a:ext cx="3200400" cy="4461163"/>
          </a:xfrm>
        </p:spPr>
        <p:txBody>
          <a:bodyPr>
            <a:normAutofit/>
          </a:bodyPr>
          <a:lstStyle/>
          <a:p>
            <a:r>
              <a:rPr lang="en-US" dirty="0">
                <a:solidFill>
                  <a:srgbClr val="FFFFFF"/>
                </a:solidFill>
                <a:latin typeface="Aharoni"/>
                <a:cs typeface="Calibri Light"/>
              </a:rPr>
              <a:t>How would they feel?</a:t>
            </a:r>
            <a:endParaRPr lang="en-US" dirty="0">
              <a:solidFill>
                <a:srgbClr val="FFFFFF"/>
              </a:solidFill>
              <a:latin typeface="Aharoni"/>
            </a:endParaRPr>
          </a:p>
        </p:txBody>
      </p:sp>
      <p:sp>
        <p:nvSpPr>
          <p:cNvPr id="21" name="Arc 20">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475B2BF3-6087-AC9E-E696-F4CF79D59229}"/>
              </a:ext>
            </a:extLst>
          </p:cNvPr>
          <p:cNvSpPr>
            <a:spLocks noGrp="1"/>
          </p:cNvSpPr>
          <p:nvPr>
            <p:ph idx="1"/>
          </p:nvPr>
        </p:nvSpPr>
        <p:spPr>
          <a:xfrm>
            <a:off x="4447308" y="591344"/>
            <a:ext cx="6906491" cy="5585619"/>
          </a:xfrm>
        </p:spPr>
        <p:txBody>
          <a:bodyPr vert="horz" lIns="91440" tIns="45720" rIns="91440" bIns="45720" rtlCol="0" anchor="ctr">
            <a:normAutofit/>
          </a:bodyPr>
          <a:lstStyle/>
          <a:p>
            <a:pPr marL="0" indent="0">
              <a:lnSpc>
                <a:spcPct val="150000"/>
              </a:lnSpc>
              <a:buNone/>
            </a:pPr>
            <a:r>
              <a:rPr lang="en-US" dirty="0">
                <a:latin typeface="Avenir Next LT Pro"/>
                <a:cs typeface="Calibri" panose="020F0502020204030204"/>
              </a:rPr>
              <a:t>If a student was left out of a game at recess because of the </a:t>
            </a:r>
            <a:r>
              <a:rPr lang="en-US" dirty="0" err="1">
                <a:latin typeface="Avenir Next LT Pro"/>
                <a:cs typeface="Calibri" panose="020F0502020204030204"/>
              </a:rPr>
              <a:t>colour</a:t>
            </a:r>
            <a:r>
              <a:rPr lang="en-US" dirty="0">
                <a:latin typeface="Avenir Next LT Pro"/>
                <a:cs typeface="Calibri" panose="020F0502020204030204"/>
              </a:rPr>
              <a:t> of their skin?</a:t>
            </a:r>
          </a:p>
        </p:txBody>
      </p:sp>
    </p:spTree>
    <p:extLst>
      <p:ext uri="{BB962C8B-B14F-4D97-AF65-F5344CB8AC3E}">
        <p14:creationId xmlns:p14="http://schemas.microsoft.com/office/powerpoint/2010/main" val="11915684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Shape 18">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DF2B20A-9E6D-D6D0-4EEE-458564551DCD}"/>
              </a:ext>
            </a:extLst>
          </p:cNvPr>
          <p:cNvSpPr>
            <a:spLocks noGrp="1"/>
          </p:cNvSpPr>
          <p:nvPr>
            <p:ph type="title"/>
          </p:nvPr>
        </p:nvSpPr>
        <p:spPr>
          <a:xfrm>
            <a:off x="686834" y="1153572"/>
            <a:ext cx="3200400" cy="4461163"/>
          </a:xfrm>
        </p:spPr>
        <p:txBody>
          <a:bodyPr>
            <a:normAutofit/>
          </a:bodyPr>
          <a:lstStyle/>
          <a:p>
            <a:r>
              <a:rPr lang="en-US" dirty="0">
                <a:solidFill>
                  <a:srgbClr val="FFFFFF"/>
                </a:solidFill>
                <a:latin typeface="Aharoni"/>
                <a:cs typeface="Calibri Light"/>
              </a:rPr>
              <a:t>How would they feel?</a:t>
            </a:r>
            <a:endParaRPr lang="en-US" dirty="0">
              <a:solidFill>
                <a:srgbClr val="FFFFFF"/>
              </a:solidFill>
              <a:latin typeface="Aharoni"/>
            </a:endParaRPr>
          </a:p>
        </p:txBody>
      </p:sp>
      <p:sp>
        <p:nvSpPr>
          <p:cNvPr id="21" name="Arc 20">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475B2BF3-6087-AC9E-E696-F4CF79D59229}"/>
              </a:ext>
            </a:extLst>
          </p:cNvPr>
          <p:cNvSpPr>
            <a:spLocks noGrp="1"/>
          </p:cNvSpPr>
          <p:nvPr>
            <p:ph idx="1"/>
          </p:nvPr>
        </p:nvSpPr>
        <p:spPr>
          <a:xfrm>
            <a:off x="4447308" y="591344"/>
            <a:ext cx="6906491" cy="5585619"/>
          </a:xfrm>
        </p:spPr>
        <p:txBody>
          <a:bodyPr vert="horz" lIns="91440" tIns="45720" rIns="91440" bIns="45720" rtlCol="0" anchor="ctr">
            <a:normAutofit/>
          </a:bodyPr>
          <a:lstStyle/>
          <a:p>
            <a:pPr marL="0" indent="0">
              <a:lnSpc>
                <a:spcPct val="150000"/>
              </a:lnSpc>
              <a:buNone/>
            </a:pPr>
            <a:r>
              <a:rPr lang="en-US" dirty="0">
                <a:latin typeface="Avenir Next LT Pro"/>
                <a:cs typeface="Calibri" panose="020F0502020204030204"/>
              </a:rPr>
              <a:t>If a student felt like the teacher didn't give them the same chances and opportunities in class because of their culture or religion?</a:t>
            </a:r>
          </a:p>
        </p:txBody>
      </p:sp>
    </p:spTree>
    <p:extLst>
      <p:ext uri="{BB962C8B-B14F-4D97-AF65-F5344CB8AC3E}">
        <p14:creationId xmlns:p14="http://schemas.microsoft.com/office/powerpoint/2010/main" val="33802626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CC53CB84502D3847BB76FDDE9738DBAB" ma:contentTypeVersion="3" ma:contentTypeDescription="Create a new document." ma:contentTypeScope="" ma:versionID="388dd5e2d8ea15e38eaee8d06f78f3ae">
  <xsd:schema xmlns:xsd="http://www.w3.org/2001/XMLSchema" xmlns:xs="http://www.w3.org/2001/XMLSchema" xmlns:p="http://schemas.microsoft.com/office/2006/metadata/properties" xmlns:ns2="f58b49a5-0525-461a-a51a-c7a241114c13" targetNamespace="http://schemas.microsoft.com/office/2006/metadata/properties" ma:root="true" ma:fieldsID="45298e3b15332522641b0a00260c791c" ns2:_="">
    <xsd:import namespace="f58b49a5-0525-461a-a51a-c7a241114c13"/>
    <xsd:element name="properties">
      <xsd:complexType>
        <xsd:sequence>
          <xsd:element name="documentManagement">
            <xsd:complexType>
              <xsd:all>
                <xsd:element ref="ns2:MediaServiceMetadata" minOccurs="0"/>
                <xsd:element ref="ns2:MediaServiceFastMetadata"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58b49a5-0525-461a-a51a-c7a241114c1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91C34CD-A05C-47D1-8F15-79FE7F16E7FC}">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AA5A8884-C3D2-4577-9274-19D2C86DF4E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58b49a5-0525-461a-a51a-c7a241114c1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2CB933B-CE6D-43F3-B4D8-F98B3CEA75E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0</Words>
  <Application>Microsoft Office PowerPoint</Application>
  <PresentationFormat>Widescreen</PresentationFormat>
  <Paragraphs>0</Paragraphs>
  <Slides>27</Slides>
  <Notes>23</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office theme</vt:lpstr>
      <vt:lpstr>Impacts of Racism</vt:lpstr>
      <vt:lpstr>Learning intention</vt:lpstr>
      <vt:lpstr>This is a safe space </vt:lpstr>
      <vt:lpstr>Activity 01 </vt:lpstr>
      <vt:lpstr>Activity 02 </vt:lpstr>
      <vt:lpstr>Understanding Racism </vt:lpstr>
      <vt:lpstr>How would they feel?</vt:lpstr>
      <vt:lpstr>How would they feel?</vt:lpstr>
      <vt:lpstr>How would they feel?</vt:lpstr>
      <vt:lpstr>How would they feel?</vt:lpstr>
      <vt:lpstr>How would they feel?</vt:lpstr>
      <vt:lpstr>How would they feel?</vt:lpstr>
      <vt:lpstr>Activity 03</vt:lpstr>
      <vt:lpstr>Activity 04</vt:lpstr>
      <vt:lpstr>Understanding Bias</vt:lpstr>
      <vt:lpstr>Scenario 1</vt:lpstr>
      <vt:lpstr>Scenario 1</vt:lpstr>
      <vt:lpstr>Scenario 2</vt:lpstr>
      <vt:lpstr>Scenario 2</vt:lpstr>
      <vt:lpstr>Scenario 3</vt:lpstr>
      <vt:lpstr>Scenario 3</vt:lpstr>
      <vt:lpstr>Scenario 4</vt:lpstr>
      <vt:lpstr>Scenario 4</vt:lpstr>
      <vt:lpstr>Scenario 5</vt:lpstr>
      <vt:lpstr>Scenario 6</vt:lpstr>
      <vt:lpstr>Activity 05</vt:lpstr>
      <vt:lpstr>End of Lesson Two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dc:title>
  <dc:creator/>
  <cp:lastModifiedBy/>
  <cp:revision>540</cp:revision>
  <dcterms:created xsi:type="dcterms:W3CDTF">2023-06-15T00:15:28Z</dcterms:created>
  <dcterms:modified xsi:type="dcterms:W3CDTF">2023-10-24T09:23:09Z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0x010100CC53CB84502D3847BB76FDDE9738DBAB</vt:lpwstr>
  </property>
</Properties>
</file>