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256" r:id="rId5"/>
    <p:sldId id="257" r:id="rId6"/>
    <p:sldId id="277" r:id="rId7"/>
    <p:sldId id="279" r:id="rId8"/>
    <p:sldId id="278" r:id="rId9"/>
    <p:sldId id="306" r:id="rId10"/>
    <p:sldId id="308" r:id="rId11"/>
    <p:sldId id="281" r:id="rId12"/>
    <p:sldId id="309" r:id="rId13"/>
    <p:sldId id="273" r:id="rId14"/>
    <p:sldId id="289" r:id="rId15"/>
    <p:sldId id="310" r:id="rId16"/>
    <p:sldId id="311" r:id="rId17"/>
    <p:sldId id="290" r:id="rId18"/>
    <p:sldId id="312" r:id="rId19"/>
    <p:sldId id="313" r:id="rId20"/>
    <p:sldId id="314" r:id="rId21"/>
    <p:sldId id="315" r:id="rId22"/>
    <p:sldId id="317" r:id="rId23"/>
    <p:sldId id="318" r:id="rId24"/>
    <p:sldId id="27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EBE21C-E03C-404D-858B-C489899CECD5}" v="4" dt="2024-02-13T03:40:26.232"/>
    <p1510:client id="{26EE5BAE-931C-4371-8127-48C35F21BD5A}" v="108" dt="2024-02-13T03:51:46.7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lenn Hokin" userId="S::glenn.hokin@det.nsw.edu.au::10542d72-df74-4514-a3a7-7f02bc47e1bc" providerId="AD" clId="Web-{03EBE21C-E03C-404D-858B-C489899CECD5}"/>
    <pc:docChg chg="modSld">
      <pc:chgData name="Glenn Hokin" userId="S::glenn.hokin@det.nsw.edu.au::10542d72-df74-4514-a3a7-7f02bc47e1bc" providerId="AD" clId="Web-{03EBE21C-E03C-404D-858B-C489899CECD5}" dt="2024-02-13T03:40:26.232" v="3" actId="20577"/>
      <pc:docMkLst>
        <pc:docMk/>
      </pc:docMkLst>
      <pc:sldChg chg="modSp">
        <pc:chgData name="Glenn Hokin" userId="S::glenn.hokin@det.nsw.edu.au::10542d72-df74-4514-a3a7-7f02bc47e1bc" providerId="AD" clId="Web-{03EBE21C-E03C-404D-858B-C489899CECD5}" dt="2024-02-13T03:40:26.232" v="3" actId="20577"/>
        <pc:sldMkLst>
          <pc:docMk/>
          <pc:sldMk cId="2696275401" sldId="257"/>
        </pc:sldMkLst>
        <pc:spChg chg="mod">
          <ac:chgData name="Glenn Hokin" userId="S::glenn.hokin@det.nsw.edu.au::10542d72-df74-4514-a3a7-7f02bc47e1bc" providerId="AD" clId="Web-{03EBE21C-E03C-404D-858B-C489899CECD5}" dt="2024-02-13T03:40:26.232" v="3" actId="20577"/>
          <ac:spMkLst>
            <pc:docMk/>
            <pc:sldMk cId="2696275401" sldId="257"/>
            <ac:spMk id="34" creationId="{F2C0C6D2-C0BD-ACCF-DA7D-B96B6636156C}"/>
          </ac:spMkLst>
        </pc:spChg>
      </pc:sldChg>
    </pc:docChg>
  </pc:docChgLst>
  <pc:docChgLst>
    <pc:chgData name="Hannah Riordan" userId="S::hannah.riordan@det.nsw.edu.au::2705dd74-5708-4bb4-be63-c8f00774f6d3" providerId="AD" clId="Web-{E9C07D1A-1618-02FC-723C-34868FB0067B}"/>
    <pc:docChg chg="addSld modSld">
      <pc:chgData name="Hannah Riordan" userId="S::hannah.riordan@det.nsw.edu.au::2705dd74-5708-4bb4-be63-c8f00774f6d3" providerId="AD" clId="Web-{E9C07D1A-1618-02FC-723C-34868FB0067B}" dt="2023-06-15T00:15:59.543" v="10"/>
      <pc:docMkLst>
        <pc:docMk/>
      </pc:docMkLst>
      <pc:sldChg chg="modSp">
        <pc:chgData name="Hannah Riordan" userId="S::hannah.riordan@det.nsw.edu.au::2705dd74-5708-4bb4-be63-c8f00774f6d3" providerId="AD" clId="Web-{E9C07D1A-1618-02FC-723C-34868FB0067B}" dt="2023-06-15T00:15:58.512" v="9" actId="20577"/>
        <pc:sldMkLst>
          <pc:docMk/>
          <pc:sldMk cId="109857222" sldId="256"/>
        </pc:sldMkLst>
        <pc:spChg chg="mod">
          <ac:chgData name="Hannah Riordan" userId="S::hannah.riordan@det.nsw.edu.au::2705dd74-5708-4bb4-be63-c8f00774f6d3" providerId="AD" clId="Web-{E9C07D1A-1618-02FC-723C-34868FB0067B}" dt="2023-06-15T00:15:58.512" v="9" actId="20577"/>
          <ac:spMkLst>
            <pc:docMk/>
            <pc:sldMk cId="109857222" sldId="256"/>
            <ac:spMk id="2" creationId="{00000000-0000-0000-0000-000000000000}"/>
          </ac:spMkLst>
        </pc:spChg>
      </pc:sldChg>
      <pc:sldChg chg="new">
        <pc:chgData name="Hannah Riordan" userId="S::hannah.riordan@det.nsw.edu.au::2705dd74-5708-4bb4-be63-c8f00774f6d3" providerId="AD" clId="Web-{E9C07D1A-1618-02FC-723C-34868FB0067B}" dt="2023-06-15T00:15:59.543" v="10"/>
        <pc:sldMkLst>
          <pc:docMk/>
          <pc:sldMk cId="2696275401" sldId="257"/>
        </pc:sldMkLst>
      </pc:sldChg>
    </pc:docChg>
  </pc:docChgLst>
  <pc:docChgLst>
    <pc:chgData name="Hannah Riordan" userId="2705dd74-5708-4bb4-be63-c8f00774f6d3" providerId="ADAL" clId="{088BF798-CF5F-4896-A51D-A3EFEC152882}"/>
    <pc:docChg chg="undo custSel addSld delSld modSld sldOrd">
      <pc:chgData name="Hannah Riordan" userId="2705dd74-5708-4bb4-be63-c8f00774f6d3" providerId="ADAL" clId="{088BF798-CF5F-4896-A51D-A3EFEC152882}" dt="2023-10-31T10:16:03.307" v="6140" actId="14"/>
      <pc:docMkLst>
        <pc:docMk/>
      </pc:docMkLst>
      <pc:sldChg chg="modSp mod modNotesTx">
        <pc:chgData name="Hannah Riordan" userId="2705dd74-5708-4bb4-be63-c8f00774f6d3" providerId="ADAL" clId="{088BF798-CF5F-4896-A51D-A3EFEC152882}" dt="2023-10-31T10:13:05.804" v="5494"/>
        <pc:sldMkLst>
          <pc:docMk/>
          <pc:sldMk cId="3567530280" sldId="273"/>
        </pc:sldMkLst>
        <pc:spChg chg="mod">
          <ac:chgData name="Hannah Riordan" userId="2705dd74-5708-4bb4-be63-c8f00774f6d3" providerId="ADAL" clId="{088BF798-CF5F-4896-A51D-A3EFEC152882}" dt="2023-10-31T07:24:04.409" v="2054" actId="20577"/>
          <ac:spMkLst>
            <pc:docMk/>
            <pc:sldMk cId="3567530280" sldId="273"/>
            <ac:spMk id="4" creationId="{E3C64EB6-2820-B95D-2A1D-42EA7C56F7EE}"/>
          </ac:spMkLst>
        </pc:spChg>
      </pc:sldChg>
      <pc:sldChg chg="modSp mod">
        <pc:chgData name="Hannah Riordan" userId="2705dd74-5708-4bb4-be63-c8f00774f6d3" providerId="ADAL" clId="{088BF798-CF5F-4896-A51D-A3EFEC152882}" dt="2023-10-31T05:23:19.692" v="658" actId="20577"/>
        <pc:sldMkLst>
          <pc:docMk/>
          <pc:sldMk cId="1033861588" sldId="278"/>
        </pc:sldMkLst>
        <pc:spChg chg="mod">
          <ac:chgData name="Hannah Riordan" userId="2705dd74-5708-4bb4-be63-c8f00774f6d3" providerId="ADAL" clId="{088BF798-CF5F-4896-A51D-A3EFEC152882}" dt="2023-10-31T05:23:19.692" v="658" actId="20577"/>
          <ac:spMkLst>
            <pc:docMk/>
            <pc:sldMk cId="1033861588" sldId="278"/>
            <ac:spMk id="3" creationId="{20AEEAB8-AEA8-559D-BEF4-5E13C3896C86}"/>
          </ac:spMkLst>
        </pc:spChg>
      </pc:sldChg>
      <pc:sldChg chg="ord">
        <pc:chgData name="Hannah Riordan" userId="2705dd74-5708-4bb4-be63-c8f00774f6d3" providerId="ADAL" clId="{088BF798-CF5F-4896-A51D-A3EFEC152882}" dt="2023-10-31T05:44:27.153" v="1720"/>
        <pc:sldMkLst>
          <pc:docMk/>
          <pc:sldMk cId="697632653" sldId="279"/>
        </pc:sldMkLst>
      </pc:sldChg>
      <pc:sldChg chg="modSp mod">
        <pc:chgData name="Hannah Riordan" userId="2705dd74-5708-4bb4-be63-c8f00774f6d3" providerId="ADAL" clId="{088BF798-CF5F-4896-A51D-A3EFEC152882}" dt="2023-10-31T05:43:33.400" v="1718" actId="20577"/>
        <pc:sldMkLst>
          <pc:docMk/>
          <pc:sldMk cId="1726856187" sldId="281"/>
        </pc:sldMkLst>
        <pc:spChg chg="mod">
          <ac:chgData name="Hannah Riordan" userId="2705dd74-5708-4bb4-be63-c8f00774f6d3" providerId="ADAL" clId="{088BF798-CF5F-4896-A51D-A3EFEC152882}" dt="2023-10-31T05:43:33.400" v="1718" actId="20577"/>
          <ac:spMkLst>
            <pc:docMk/>
            <pc:sldMk cId="1726856187" sldId="281"/>
            <ac:spMk id="3" creationId="{20AEEAB8-AEA8-559D-BEF4-5E13C3896C86}"/>
          </ac:spMkLst>
        </pc:spChg>
      </pc:sldChg>
      <pc:sldChg chg="addSp modSp mod ord modNotesTx">
        <pc:chgData name="Hannah Riordan" userId="2705dd74-5708-4bb4-be63-c8f00774f6d3" providerId="ADAL" clId="{088BF798-CF5F-4896-A51D-A3EFEC152882}" dt="2023-10-31T10:11:59.959" v="5466" actId="20577"/>
        <pc:sldMkLst>
          <pc:docMk/>
          <pc:sldMk cId="2495529705" sldId="289"/>
        </pc:sldMkLst>
        <pc:spChg chg="mod">
          <ac:chgData name="Hannah Riordan" userId="2705dd74-5708-4bb4-be63-c8f00774f6d3" providerId="ADAL" clId="{088BF798-CF5F-4896-A51D-A3EFEC152882}" dt="2023-10-31T07:24:23.007" v="2062" actId="20577"/>
          <ac:spMkLst>
            <pc:docMk/>
            <pc:sldMk cId="2495529705" sldId="289"/>
            <ac:spMk id="2" creationId="{8DF2B20A-9E6D-D6D0-4EEE-458564551DCD}"/>
          </ac:spMkLst>
        </pc:spChg>
        <pc:spChg chg="mod">
          <ac:chgData name="Hannah Riordan" userId="2705dd74-5708-4bb4-be63-c8f00774f6d3" providerId="ADAL" clId="{088BF798-CF5F-4896-A51D-A3EFEC152882}" dt="2023-10-31T09:02:48.705" v="5183" actId="20577"/>
          <ac:spMkLst>
            <pc:docMk/>
            <pc:sldMk cId="2495529705" sldId="289"/>
            <ac:spMk id="3" creationId="{475B2BF3-6087-AC9E-E696-F4CF79D59229}"/>
          </ac:spMkLst>
        </pc:spChg>
        <pc:spChg chg="add mod">
          <ac:chgData name="Hannah Riordan" userId="2705dd74-5708-4bb4-be63-c8f00774f6d3" providerId="ADAL" clId="{088BF798-CF5F-4896-A51D-A3EFEC152882}" dt="2023-10-31T07:26:13.642" v="2228" actId="20577"/>
          <ac:spMkLst>
            <pc:docMk/>
            <pc:sldMk cId="2495529705" sldId="289"/>
            <ac:spMk id="4" creationId="{1CCDF635-ED42-73EE-DFFF-0732C16470D9}"/>
          </ac:spMkLst>
        </pc:spChg>
      </pc:sldChg>
      <pc:sldChg chg="modSp mod modNotesTx">
        <pc:chgData name="Hannah Riordan" userId="2705dd74-5708-4bb4-be63-c8f00774f6d3" providerId="ADAL" clId="{088BF798-CF5F-4896-A51D-A3EFEC152882}" dt="2023-10-31T10:16:03.307" v="6140" actId="14"/>
        <pc:sldMkLst>
          <pc:docMk/>
          <pc:sldMk cId="185659903" sldId="290"/>
        </pc:sldMkLst>
        <pc:spChg chg="mod">
          <ac:chgData name="Hannah Riordan" userId="2705dd74-5708-4bb4-be63-c8f00774f6d3" providerId="ADAL" clId="{088BF798-CF5F-4896-A51D-A3EFEC152882}" dt="2023-10-31T09:20:33.560" v="5216" actId="20577"/>
          <ac:spMkLst>
            <pc:docMk/>
            <pc:sldMk cId="185659903" sldId="290"/>
            <ac:spMk id="2" creationId="{5096110A-7363-08BB-EB4E-FB775D8A6E5D}"/>
          </ac:spMkLst>
        </pc:spChg>
        <pc:spChg chg="mod">
          <ac:chgData name="Hannah Riordan" userId="2705dd74-5708-4bb4-be63-c8f00774f6d3" providerId="ADAL" clId="{088BF798-CF5F-4896-A51D-A3EFEC152882}" dt="2023-10-31T07:29:35.297" v="2411" actId="20577"/>
          <ac:spMkLst>
            <pc:docMk/>
            <pc:sldMk cId="185659903" sldId="290"/>
            <ac:spMk id="4" creationId="{E3C64EB6-2820-B95D-2A1D-42EA7C56F7EE}"/>
          </ac:spMkLst>
        </pc:spChg>
      </pc:sldChg>
      <pc:sldChg chg="del">
        <pc:chgData name="Hannah Riordan" userId="2705dd74-5708-4bb4-be63-c8f00774f6d3" providerId="ADAL" clId="{088BF798-CF5F-4896-A51D-A3EFEC152882}" dt="2023-10-31T08:43:03.880" v="5096" actId="47"/>
        <pc:sldMkLst>
          <pc:docMk/>
          <pc:sldMk cId="786828115" sldId="305"/>
        </pc:sldMkLst>
      </pc:sldChg>
      <pc:sldChg chg="addSp modSp new mod setBg">
        <pc:chgData name="Hannah Riordan" userId="2705dd74-5708-4bb4-be63-c8f00774f6d3" providerId="ADAL" clId="{088BF798-CF5F-4896-A51D-A3EFEC152882}" dt="2023-10-31T05:23:28.873" v="661" actId="20577"/>
        <pc:sldMkLst>
          <pc:docMk/>
          <pc:sldMk cId="2437968748" sldId="306"/>
        </pc:sldMkLst>
        <pc:spChg chg="mod">
          <ac:chgData name="Hannah Riordan" userId="2705dd74-5708-4bb4-be63-c8f00774f6d3" providerId="ADAL" clId="{088BF798-CF5F-4896-A51D-A3EFEC152882}" dt="2023-10-31T05:23:28.873" v="661" actId="20577"/>
          <ac:spMkLst>
            <pc:docMk/>
            <pc:sldMk cId="2437968748" sldId="306"/>
            <ac:spMk id="2" creationId="{369DEA09-5BC7-2497-1FAD-B8355A891E3C}"/>
          </ac:spMkLst>
        </pc:spChg>
        <pc:spChg chg="mod">
          <ac:chgData name="Hannah Riordan" userId="2705dd74-5708-4bb4-be63-c8f00774f6d3" providerId="ADAL" clId="{088BF798-CF5F-4896-A51D-A3EFEC152882}" dt="2023-10-31T05:21:37.009" v="542" actId="20577"/>
          <ac:spMkLst>
            <pc:docMk/>
            <pc:sldMk cId="2437968748" sldId="306"/>
            <ac:spMk id="3" creationId="{68D0B717-1D27-CA10-68F2-D8DD61F3B7BA}"/>
          </ac:spMkLst>
        </pc:spChg>
        <pc:spChg chg="add">
          <ac:chgData name="Hannah Riordan" userId="2705dd74-5708-4bb4-be63-c8f00774f6d3" providerId="ADAL" clId="{088BF798-CF5F-4896-A51D-A3EFEC152882}" dt="2023-10-31T05:09:38.625" v="24" actId="26606"/>
          <ac:spMkLst>
            <pc:docMk/>
            <pc:sldMk cId="2437968748" sldId="306"/>
            <ac:spMk id="8" creationId="{907EF6B7-1338-4443-8C46-6A318D952DFD}"/>
          </ac:spMkLst>
        </pc:spChg>
        <pc:spChg chg="add">
          <ac:chgData name="Hannah Riordan" userId="2705dd74-5708-4bb4-be63-c8f00774f6d3" providerId="ADAL" clId="{088BF798-CF5F-4896-A51D-A3EFEC152882}" dt="2023-10-31T05:09:38.625" v="24" actId="26606"/>
          <ac:spMkLst>
            <pc:docMk/>
            <pc:sldMk cId="2437968748" sldId="306"/>
            <ac:spMk id="10" creationId="{DAAE4CDD-124C-4DCF-9584-B6033B545DD5}"/>
          </ac:spMkLst>
        </pc:spChg>
        <pc:spChg chg="add">
          <ac:chgData name="Hannah Riordan" userId="2705dd74-5708-4bb4-be63-c8f00774f6d3" providerId="ADAL" clId="{088BF798-CF5F-4896-A51D-A3EFEC152882}" dt="2023-10-31T05:09:38.625" v="24" actId="26606"/>
          <ac:spMkLst>
            <pc:docMk/>
            <pc:sldMk cId="2437968748" sldId="306"/>
            <ac:spMk id="12" creationId="{081E4A58-353D-44AE-B2FC-2A74E2E400F7}"/>
          </ac:spMkLst>
        </pc:spChg>
      </pc:sldChg>
      <pc:sldChg chg="addSp delSp modSp new del mod">
        <pc:chgData name="Hannah Riordan" userId="2705dd74-5708-4bb4-be63-c8f00774f6d3" providerId="ADAL" clId="{088BF798-CF5F-4896-A51D-A3EFEC152882}" dt="2023-10-31T05:38:00.038" v="1583" actId="2696"/>
        <pc:sldMkLst>
          <pc:docMk/>
          <pc:sldMk cId="2154673149" sldId="307"/>
        </pc:sldMkLst>
        <pc:spChg chg="del mod">
          <ac:chgData name="Hannah Riordan" userId="2705dd74-5708-4bb4-be63-c8f00774f6d3" providerId="ADAL" clId="{088BF798-CF5F-4896-A51D-A3EFEC152882}" dt="2023-10-31T05:24:49.527" v="751" actId="478"/>
          <ac:spMkLst>
            <pc:docMk/>
            <pc:sldMk cId="2154673149" sldId="307"/>
            <ac:spMk id="2" creationId="{6438E9E1-66EC-E370-A6BA-62952EE0E75A}"/>
          </ac:spMkLst>
        </pc:spChg>
        <pc:spChg chg="del mod">
          <ac:chgData name="Hannah Riordan" userId="2705dd74-5708-4bb4-be63-c8f00774f6d3" providerId="ADAL" clId="{088BF798-CF5F-4896-A51D-A3EFEC152882}" dt="2023-10-31T05:25:28.780" v="758" actId="21"/>
          <ac:spMkLst>
            <pc:docMk/>
            <pc:sldMk cId="2154673149" sldId="307"/>
            <ac:spMk id="3" creationId="{FCB21618-C235-8107-7F89-EDBC981235A1}"/>
          </ac:spMkLst>
        </pc:spChg>
        <pc:spChg chg="add del mod">
          <ac:chgData name="Hannah Riordan" userId="2705dd74-5708-4bb4-be63-c8f00774f6d3" providerId="ADAL" clId="{088BF798-CF5F-4896-A51D-A3EFEC152882}" dt="2023-10-31T05:24:53.721" v="752" actId="478"/>
          <ac:spMkLst>
            <pc:docMk/>
            <pc:sldMk cId="2154673149" sldId="307"/>
            <ac:spMk id="5" creationId="{E3E1C156-8DE2-8157-B2EE-71C42EFDECE2}"/>
          </ac:spMkLst>
        </pc:spChg>
        <pc:spChg chg="add mod">
          <ac:chgData name="Hannah Riordan" userId="2705dd74-5708-4bb4-be63-c8f00774f6d3" providerId="ADAL" clId="{088BF798-CF5F-4896-A51D-A3EFEC152882}" dt="2023-10-31T05:25:28.780" v="758" actId="21"/>
          <ac:spMkLst>
            <pc:docMk/>
            <pc:sldMk cId="2154673149" sldId="307"/>
            <ac:spMk id="7" creationId="{23C4818B-276C-D7F0-B8A8-C9588163760C}"/>
          </ac:spMkLst>
        </pc:spChg>
      </pc:sldChg>
      <pc:sldChg chg="addSp delSp modSp new mod">
        <pc:chgData name="Hannah Riordan" userId="2705dd74-5708-4bb4-be63-c8f00774f6d3" providerId="ADAL" clId="{088BF798-CF5F-4896-A51D-A3EFEC152882}" dt="2023-10-31T05:41:55.838" v="1689" actId="20577"/>
        <pc:sldMkLst>
          <pc:docMk/>
          <pc:sldMk cId="1372087291" sldId="308"/>
        </pc:sldMkLst>
        <pc:spChg chg="del">
          <ac:chgData name="Hannah Riordan" userId="2705dd74-5708-4bb4-be63-c8f00774f6d3" providerId="ADAL" clId="{088BF798-CF5F-4896-A51D-A3EFEC152882}" dt="2023-10-31T05:25:32.058" v="759" actId="478"/>
          <ac:spMkLst>
            <pc:docMk/>
            <pc:sldMk cId="1372087291" sldId="308"/>
            <ac:spMk id="2" creationId="{ED8A658F-EE69-5F26-9E12-47D16176F4C3}"/>
          </ac:spMkLst>
        </pc:spChg>
        <pc:spChg chg="mod">
          <ac:chgData name="Hannah Riordan" userId="2705dd74-5708-4bb4-be63-c8f00774f6d3" providerId="ADAL" clId="{088BF798-CF5F-4896-A51D-A3EFEC152882}" dt="2023-10-31T05:28:42.359" v="920" actId="1076"/>
          <ac:spMkLst>
            <pc:docMk/>
            <pc:sldMk cId="1372087291" sldId="308"/>
            <ac:spMk id="3" creationId="{4B190146-2627-931E-93FF-759803F5077C}"/>
          </ac:spMkLst>
        </pc:spChg>
        <pc:spChg chg="mod">
          <ac:chgData name="Hannah Riordan" userId="2705dd74-5708-4bb4-be63-c8f00774f6d3" providerId="ADAL" clId="{088BF798-CF5F-4896-A51D-A3EFEC152882}" dt="2023-10-31T05:31:08.011" v="999" actId="5793"/>
          <ac:spMkLst>
            <pc:docMk/>
            <pc:sldMk cId="1372087291" sldId="308"/>
            <ac:spMk id="4" creationId="{DDB312E8-2C9D-8582-C04C-08E3117E677B}"/>
          </ac:spMkLst>
        </pc:spChg>
        <pc:spChg chg="mod">
          <ac:chgData name="Hannah Riordan" userId="2705dd74-5708-4bb4-be63-c8f00774f6d3" providerId="ADAL" clId="{088BF798-CF5F-4896-A51D-A3EFEC152882}" dt="2023-10-31T05:28:34.603" v="918" actId="1076"/>
          <ac:spMkLst>
            <pc:docMk/>
            <pc:sldMk cId="1372087291" sldId="308"/>
            <ac:spMk id="5" creationId="{C30159F2-99CF-FE41-2AAD-4BFB8FC903CD}"/>
          </ac:spMkLst>
        </pc:spChg>
        <pc:spChg chg="mod">
          <ac:chgData name="Hannah Riordan" userId="2705dd74-5708-4bb4-be63-c8f00774f6d3" providerId="ADAL" clId="{088BF798-CF5F-4896-A51D-A3EFEC152882}" dt="2023-10-31T05:29:24.248" v="927" actId="1582"/>
          <ac:spMkLst>
            <pc:docMk/>
            <pc:sldMk cId="1372087291" sldId="308"/>
            <ac:spMk id="6" creationId="{AB447F2F-E6C1-365B-08C1-ECE610C53358}"/>
          </ac:spMkLst>
        </pc:spChg>
        <pc:spChg chg="add mod">
          <ac:chgData name="Hannah Riordan" userId="2705dd74-5708-4bb4-be63-c8f00774f6d3" providerId="ADAL" clId="{088BF798-CF5F-4896-A51D-A3EFEC152882}" dt="2023-10-31T05:38:27.140" v="1618" actId="20577"/>
          <ac:spMkLst>
            <pc:docMk/>
            <pc:sldMk cId="1372087291" sldId="308"/>
            <ac:spMk id="7" creationId="{09B3B887-0CC6-5BD4-76C7-B8C4EB914783}"/>
          </ac:spMkLst>
        </pc:spChg>
        <pc:spChg chg="add mod">
          <ac:chgData name="Hannah Riordan" userId="2705dd74-5708-4bb4-be63-c8f00774f6d3" providerId="ADAL" clId="{088BF798-CF5F-4896-A51D-A3EFEC152882}" dt="2023-10-31T05:34:43.804" v="1332" actId="1076"/>
          <ac:spMkLst>
            <pc:docMk/>
            <pc:sldMk cId="1372087291" sldId="308"/>
            <ac:spMk id="8" creationId="{EFD8B5D8-D518-C1D9-4EDE-B1786F37D444}"/>
          </ac:spMkLst>
        </pc:spChg>
        <pc:spChg chg="add mod">
          <ac:chgData name="Hannah Riordan" userId="2705dd74-5708-4bb4-be63-c8f00774f6d3" providerId="ADAL" clId="{088BF798-CF5F-4896-A51D-A3EFEC152882}" dt="2023-10-31T05:41:01.871" v="1659" actId="20577"/>
          <ac:spMkLst>
            <pc:docMk/>
            <pc:sldMk cId="1372087291" sldId="308"/>
            <ac:spMk id="9" creationId="{FCB93833-0FF8-C858-52D9-1127C05339D5}"/>
          </ac:spMkLst>
        </pc:spChg>
        <pc:spChg chg="add mod">
          <ac:chgData name="Hannah Riordan" userId="2705dd74-5708-4bb4-be63-c8f00774f6d3" providerId="ADAL" clId="{088BF798-CF5F-4896-A51D-A3EFEC152882}" dt="2023-10-31T05:34:48.544" v="1334" actId="1076"/>
          <ac:spMkLst>
            <pc:docMk/>
            <pc:sldMk cId="1372087291" sldId="308"/>
            <ac:spMk id="10" creationId="{3CCA2A7A-793E-978E-CAB4-5DA68F254D4E}"/>
          </ac:spMkLst>
        </pc:spChg>
        <pc:spChg chg="add mod">
          <ac:chgData name="Hannah Riordan" userId="2705dd74-5708-4bb4-be63-c8f00774f6d3" providerId="ADAL" clId="{088BF798-CF5F-4896-A51D-A3EFEC152882}" dt="2023-10-31T05:34:53.976" v="1335" actId="1076"/>
          <ac:spMkLst>
            <pc:docMk/>
            <pc:sldMk cId="1372087291" sldId="308"/>
            <ac:spMk id="11" creationId="{7FE810F2-4233-7C46-C662-5B70B8F3A901}"/>
          </ac:spMkLst>
        </pc:spChg>
        <pc:spChg chg="add mod">
          <ac:chgData name="Hannah Riordan" userId="2705dd74-5708-4bb4-be63-c8f00774f6d3" providerId="ADAL" clId="{088BF798-CF5F-4896-A51D-A3EFEC152882}" dt="2023-10-31T05:34:57.770" v="1336" actId="1076"/>
          <ac:spMkLst>
            <pc:docMk/>
            <pc:sldMk cId="1372087291" sldId="308"/>
            <ac:spMk id="12" creationId="{9CB6AAFE-2B0B-6575-3590-12D4AF98BCE0}"/>
          </ac:spMkLst>
        </pc:spChg>
        <pc:spChg chg="add mod">
          <ac:chgData name="Hannah Riordan" userId="2705dd74-5708-4bb4-be63-c8f00774f6d3" providerId="ADAL" clId="{088BF798-CF5F-4896-A51D-A3EFEC152882}" dt="2023-10-31T05:35:42.792" v="1392" actId="6549"/>
          <ac:spMkLst>
            <pc:docMk/>
            <pc:sldMk cId="1372087291" sldId="308"/>
            <ac:spMk id="13" creationId="{839ED949-2AEB-CD65-7CC7-6C67CA24CCC6}"/>
          </ac:spMkLst>
        </pc:spChg>
        <pc:spChg chg="add mod">
          <ac:chgData name="Hannah Riordan" userId="2705dd74-5708-4bb4-be63-c8f00774f6d3" providerId="ADAL" clId="{088BF798-CF5F-4896-A51D-A3EFEC152882}" dt="2023-10-31T05:35:49.343" v="1394" actId="1076"/>
          <ac:spMkLst>
            <pc:docMk/>
            <pc:sldMk cId="1372087291" sldId="308"/>
            <ac:spMk id="14" creationId="{684851F3-3F5C-516C-A8A4-B57E3ADD82DE}"/>
          </ac:spMkLst>
        </pc:spChg>
        <pc:spChg chg="add mod">
          <ac:chgData name="Hannah Riordan" userId="2705dd74-5708-4bb4-be63-c8f00774f6d3" providerId="ADAL" clId="{088BF798-CF5F-4896-A51D-A3EFEC152882}" dt="2023-10-31T05:35:52.970" v="1396" actId="1076"/>
          <ac:spMkLst>
            <pc:docMk/>
            <pc:sldMk cId="1372087291" sldId="308"/>
            <ac:spMk id="15" creationId="{1E3D95CA-9CF2-C450-19FF-3C93B5230E89}"/>
          </ac:spMkLst>
        </pc:spChg>
        <pc:spChg chg="add mod">
          <ac:chgData name="Hannah Riordan" userId="2705dd74-5708-4bb4-be63-c8f00774f6d3" providerId="ADAL" clId="{088BF798-CF5F-4896-A51D-A3EFEC152882}" dt="2023-10-31T05:35:57.442" v="1398" actId="1076"/>
          <ac:spMkLst>
            <pc:docMk/>
            <pc:sldMk cId="1372087291" sldId="308"/>
            <ac:spMk id="16" creationId="{BE409D29-4258-FB42-5CAA-F3BAAB40E0A6}"/>
          </ac:spMkLst>
        </pc:spChg>
        <pc:spChg chg="add mod">
          <ac:chgData name="Hannah Riordan" userId="2705dd74-5708-4bb4-be63-c8f00774f6d3" providerId="ADAL" clId="{088BF798-CF5F-4896-A51D-A3EFEC152882}" dt="2023-10-31T05:36:17.520" v="1433" actId="20577"/>
          <ac:spMkLst>
            <pc:docMk/>
            <pc:sldMk cId="1372087291" sldId="308"/>
            <ac:spMk id="17" creationId="{8014E60E-B71E-B2C1-122B-F2A1CD101773}"/>
          </ac:spMkLst>
        </pc:spChg>
        <pc:spChg chg="add mod">
          <ac:chgData name="Hannah Riordan" userId="2705dd74-5708-4bb4-be63-c8f00774f6d3" providerId="ADAL" clId="{088BF798-CF5F-4896-A51D-A3EFEC152882}" dt="2023-10-31T05:37:25.471" v="1551" actId="20577"/>
          <ac:spMkLst>
            <pc:docMk/>
            <pc:sldMk cId="1372087291" sldId="308"/>
            <ac:spMk id="18" creationId="{62A2BC40-7D4F-5FC3-E6EC-20F5158B3FF0}"/>
          </ac:spMkLst>
        </pc:spChg>
        <pc:spChg chg="add mod">
          <ac:chgData name="Hannah Riordan" userId="2705dd74-5708-4bb4-be63-c8f00774f6d3" providerId="ADAL" clId="{088BF798-CF5F-4896-A51D-A3EFEC152882}" dt="2023-10-31T05:37:40.015" v="1582" actId="20577"/>
          <ac:spMkLst>
            <pc:docMk/>
            <pc:sldMk cId="1372087291" sldId="308"/>
            <ac:spMk id="19" creationId="{AF34B0B8-510C-3FCB-11F7-861613FF0543}"/>
          </ac:spMkLst>
        </pc:spChg>
        <pc:spChg chg="add mod">
          <ac:chgData name="Hannah Riordan" userId="2705dd74-5708-4bb4-be63-c8f00774f6d3" providerId="ADAL" clId="{088BF798-CF5F-4896-A51D-A3EFEC152882}" dt="2023-10-31T05:41:55.838" v="1689" actId="20577"/>
          <ac:spMkLst>
            <pc:docMk/>
            <pc:sldMk cId="1372087291" sldId="308"/>
            <ac:spMk id="20" creationId="{CEAFCCCE-DB87-8F91-EAB5-D700CBADB011}"/>
          </ac:spMkLst>
        </pc:spChg>
      </pc:sldChg>
      <pc:sldChg chg="addSp delSp modSp new mod">
        <pc:chgData name="Hannah Riordan" userId="2705dd74-5708-4bb4-be63-c8f00774f6d3" providerId="ADAL" clId="{088BF798-CF5F-4896-A51D-A3EFEC152882}" dt="2023-10-31T05:51:44.537" v="2013" actId="115"/>
        <pc:sldMkLst>
          <pc:docMk/>
          <pc:sldMk cId="1841947841" sldId="309"/>
        </pc:sldMkLst>
        <pc:spChg chg="mod">
          <ac:chgData name="Hannah Riordan" userId="2705dd74-5708-4bb4-be63-c8f00774f6d3" providerId="ADAL" clId="{088BF798-CF5F-4896-A51D-A3EFEC152882}" dt="2023-10-31T05:51:44.537" v="2013" actId="115"/>
          <ac:spMkLst>
            <pc:docMk/>
            <pc:sldMk cId="1841947841" sldId="309"/>
            <ac:spMk id="2" creationId="{631FC5BA-AF9A-FC36-C439-4B135E8BF9B3}"/>
          </ac:spMkLst>
        </pc:spChg>
        <pc:spChg chg="del">
          <ac:chgData name="Hannah Riordan" userId="2705dd74-5708-4bb4-be63-c8f00774f6d3" providerId="ADAL" clId="{088BF798-CF5F-4896-A51D-A3EFEC152882}" dt="2023-10-31T05:46:39.829" v="1722" actId="1032"/>
          <ac:spMkLst>
            <pc:docMk/>
            <pc:sldMk cId="1841947841" sldId="309"/>
            <ac:spMk id="3" creationId="{DBBEA921-9B55-2C9B-0D12-5906FBE3F226}"/>
          </ac:spMkLst>
        </pc:spChg>
        <pc:graphicFrameChg chg="add mod modGraphic">
          <ac:chgData name="Hannah Riordan" userId="2705dd74-5708-4bb4-be63-c8f00774f6d3" providerId="ADAL" clId="{088BF798-CF5F-4896-A51D-A3EFEC152882}" dt="2023-10-31T05:49:36.333" v="1835"/>
          <ac:graphicFrameMkLst>
            <pc:docMk/>
            <pc:sldMk cId="1841947841" sldId="309"/>
            <ac:graphicFrameMk id="4" creationId="{E3061454-2375-4F59-5620-5ADC56E510C3}"/>
          </ac:graphicFrameMkLst>
        </pc:graphicFrameChg>
      </pc:sldChg>
      <pc:sldChg chg="modSp add mod modNotesTx">
        <pc:chgData name="Hannah Riordan" userId="2705dd74-5708-4bb4-be63-c8f00774f6d3" providerId="ADAL" clId="{088BF798-CF5F-4896-A51D-A3EFEC152882}" dt="2023-10-31T10:14:02.146" v="5773" actId="20577"/>
        <pc:sldMkLst>
          <pc:docMk/>
          <pc:sldMk cId="4004583300" sldId="310"/>
        </pc:sldMkLst>
        <pc:spChg chg="mod">
          <ac:chgData name="Hannah Riordan" userId="2705dd74-5708-4bb4-be63-c8f00774f6d3" providerId="ADAL" clId="{088BF798-CF5F-4896-A51D-A3EFEC152882}" dt="2023-10-31T07:26:45.089" v="2255" actId="20577"/>
          <ac:spMkLst>
            <pc:docMk/>
            <pc:sldMk cId="4004583300" sldId="310"/>
            <ac:spMk id="2" creationId="{8DF2B20A-9E6D-D6D0-4EEE-458564551DCD}"/>
          </ac:spMkLst>
        </pc:spChg>
        <pc:spChg chg="mod">
          <ac:chgData name="Hannah Riordan" userId="2705dd74-5708-4bb4-be63-c8f00774f6d3" providerId="ADAL" clId="{088BF798-CF5F-4896-A51D-A3EFEC152882}" dt="2023-10-31T09:03:05.060" v="5214" actId="20577"/>
          <ac:spMkLst>
            <pc:docMk/>
            <pc:sldMk cId="4004583300" sldId="310"/>
            <ac:spMk id="3" creationId="{475B2BF3-6087-AC9E-E696-F4CF79D59229}"/>
          </ac:spMkLst>
        </pc:spChg>
        <pc:spChg chg="mod">
          <ac:chgData name="Hannah Riordan" userId="2705dd74-5708-4bb4-be63-c8f00774f6d3" providerId="ADAL" clId="{088BF798-CF5F-4896-A51D-A3EFEC152882}" dt="2023-10-31T10:11:06.518" v="5267" actId="20577"/>
          <ac:spMkLst>
            <pc:docMk/>
            <pc:sldMk cId="4004583300" sldId="310"/>
            <ac:spMk id="4" creationId="{1CCDF635-ED42-73EE-DFFF-0732C16470D9}"/>
          </ac:spMkLst>
        </pc:spChg>
      </pc:sldChg>
      <pc:sldChg chg="modSp add mod modNotesTx">
        <pc:chgData name="Hannah Riordan" userId="2705dd74-5708-4bb4-be63-c8f00774f6d3" providerId="ADAL" clId="{088BF798-CF5F-4896-A51D-A3EFEC152882}" dt="2023-10-31T10:15:20.240" v="6131" actId="20577"/>
        <pc:sldMkLst>
          <pc:docMk/>
          <pc:sldMk cId="791084177" sldId="311"/>
        </pc:sldMkLst>
        <pc:spChg chg="mod">
          <ac:chgData name="Hannah Riordan" userId="2705dd74-5708-4bb4-be63-c8f00774f6d3" providerId="ADAL" clId="{088BF798-CF5F-4896-A51D-A3EFEC152882}" dt="2023-10-31T07:27:47.065" v="2350" actId="20577"/>
          <ac:spMkLst>
            <pc:docMk/>
            <pc:sldMk cId="791084177" sldId="311"/>
            <ac:spMk id="3" creationId="{475B2BF3-6087-AC9E-E696-F4CF79D59229}"/>
          </ac:spMkLst>
        </pc:spChg>
        <pc:spChg chg="mod">
          <ac:chgData name="Hannah Riordan" userId="2705dd74-5708-4bb4-be63-c8f00774f6d3" providerId="ADAL" clId="{088BF798-CF5F-4896-A51D-A3EFEC152882}" dt="2023-10-31T07:28:09.626" v="2380" actId="20577"/>
          <ac:spMkLst>
            <pc:docMk/>
            <pc:sldMk cId="791084177" sldId="311"/>
            <ac:spMk id="4" creationId="{1CCDF635-ED42-73EE-DFFF-0732C16470D9}"/>
          </ac:spMkLst>
        </pc:spChg>
      </pc:sldChg>
      <pc:sldChg chg="addSp modSp new mod setBg">
        <pc:chgData name="Hannah Riordan" userId="2705dd74-5708-4bb4-be63-c8f00774f6d3" providerId="ADAL" clId="{088BF798-CF5F-4896-A51D-A3EFEC152882}" dt="2023-10-31T07:32:47.606" v="2750" actId="15"/>
        <pc:sldMkLst>
          <pc:docMk/>
          <pc:sldMk cId="3119825374" sldId="312"/>
        </pc:sldMkLst>
        <pc:spChg chg="mod">
          <ac:chgData name="Hannah Riordan" userId="2705dd74-5708-4bb4-be63-c8f00774f6d3" providerId="ADAL" clId="{088BF798-CF5F-4896-A51D-A3EFEC152882}" dt="2023-10-31T07:30:44.036" v="2462" actId="20577"/>
          <ac:spMkLst>
            <pc:docMk/>
            <pc:sldMk cId="3119825374" sldId="312"/>
            <ac:spMk id="2" creationId="{F1D52AAA-CA90-896E-ADF7-D6D4A92FCE69}"/>
          </ac:spMkLst>
        </pc:spChg>
        <pc:spChg chg="mod">
          <ac:chgData name="Hannah Riordan" userId="2705dd74-5708-4bb4-be63-c8f00774f6d3" providerId="ADAL" clId="{088BF798-CF5F-4896-A51D-A3EFEC152882}" dt="2023-10-31T07:32:47.606" v="2750" actId="15"/>
          <ac:spMkLst>
            <pc:docMk/>
            <pc:sldMk cId="3119825374" sldId="312"/>
            <ac:spMk id="3" creationId="{E9CA0406-EC7E-C525-6FA8-EEEFDC4E39D8}"/>
          </ac:spMkLst>
        </pc:spChg>
        <pc:spChg chg="add">
          <ac:chgData name="Hannah Riordan" userId="2705dd74-5708-4bb4-be63-c8f00774f6d3" providerId="ADAL" clId="{088BF798-CF5F-4896-A51D-A3EFEC152882}" dt="2023-10-31T07:30:16.913" v="2413" actId="26606"/>
          <ac:spMkLst>
            <pc:docMk/>
            <pc:sldMk cId="3119825374" sldId="312"/>
            <ac:spMk id="8" creationId="{1BB867FF-FC45-48F7-8104-F89BE54909F1}"/>
          </ac:spMkLst>
        </pc:spChg>
        <pc:spChg chg="add">
          <ac:chgData name="Hannah Riordan" userId="2705dd74-5708-4bb4-be63-c8f00774f6d3" providerId="ADAL" clId="{088BF798-CF5F-4896-A51D-A3EFEC152882}" dt="2023-10-31T07:30:16.913" v="2413" actId="26606"/>
          <ac:spMkLst>
            <pc:docMk/>
            <pc:sldMk cId="3119825374" sldId="312"/>
            <ac:spMk id="10" creationId="{8BB56887-D0D5-4F0C-9E19-7247EB83C8B7}"/>
          </ac:spMkLst>
        </pc:spChg>
        <pc:spChg chg="add">
          <ac:chgData name="Hannah Riordan" userId="2705dd74-5708-4bb4-be63-c8f00774f6d3" providerId="ADAL" clId="{088BF798-CF5F-4896-A51D-A3EFEC152882}" dt="2023-10-31T07:30:16.913" v="2413" actId="26606"/>
          <ac:spMkLst>
            <pc:docMk/>
            <pc:sldMk cId="3119825374" sldId="312"/>
            <ac:spMk id="12" creationId="{081E4A58-353D-44AE-B2FC-2A74E2E400F7}"/>
          </ac:spMkLst>
        </pc:spChg>
      </pc:sldChg>
      <pc:sldChg chg="addSp modSp new mod setBg modNotesTx">
        <pc:chgData name="Hannah Riordan" userId="2705dd74-5708-4bb4-be63-c8f00774f6d3" providerId="ADAL" clId="{088BF798-CF5F-4896-A51D-A3EFEC152882}" dt="2023-10-31T07:58:12.551" v="3270" actId="12"/>
        <pc:sldMkLst>
          <pc:docMk/>
          <pc:sldMk cId="2726394574" sldId="313"/>
        </pc:sldMkLst>
        <pc:spChg chg="mod">
          <ac:chgData name="Hannah Riordan" userId="2705dd74-5708-4bb4-be63-c8f00774f6d3" providerId="ADAL" clId="{088BF798-CF5F-4896-A51D-A3EFEC152882}" dt="2023-10-31T07:34:28" v="2764" actId="404"/>
          <ac:spMkLst>
            <pc:docMk/>
            <pc:sldMk cId="2726394574" sldId="313"/>
            <ac:spMk id="2" creationId="{CED39A17-FED2-494D-D1E8-F5D05D959A6D}"/>
          </ac:spMkLst>
        </pc:spChg>
        <pc:spChg chg="mod">
          <ac:chgData name="Hannah Riordan" userId="2705dd74-5708-4bb4-be63-c8f00774f6d3" providerId="ADAL" clId="{088BF798-CF5F-4896-A51D-A3EFEC152882}" dt="2023-10-31T07:57:17.172" v="3263" actId="123"/>
          <ac:spMkLst>
            <pc:docMk/>
            <pc:sldMk cId="2726394574" sldId="313"/>
            <ac:spMk id="3" creationId="{D6EC0571-74A9-2C64-8DD2-D6C21E12780E}"/>
          </ac:spMkLst>
        </pc:spChg>
        <pc:spChg chg="add">
          <ac:chgData name="Hannah Riordan" userId="2705dd74-5708-4bb4-be63-c8f00774f6d3" providerId="ADAL" clId="{088BF798-CF5F-4896-A51D-A3EFEC152882}" dt="2023-10-31T07:34:13.635" v="2752" actId="26606"/>
          <ac:spMkLst>
            <pc:docMk/>
            <pc:sldMk cId="2726394574" sldId="313"/>
            <ac:spMk id="8" creationId="{E92FEB64-6EEA-4759-B4A4-BD2C1E660BA8}"/>
          </ac:spMkLst>
        </pc:spChg>
        <pc:spChg chg="add">
          <ac:chgData name="Hannah Riordan" userId="2705dd74-5708-4bb4-be63-c8f00774f6d3" providerId="ADAL" clId="{088BF798-CF5F-4896-A51D-A3EFEC152882}" dt="2023-10-31T07:34:13.635" v="2752" actId="26606"/>
          <ac:spMkLst>
            <pc:docMk/>
            <pc:sldMk cId="2726394574" sldId="313"/>
            <ac:spMk id="10" creationId="{B10BB131-AC8E-4A8E-A5D1-36260F720C3B}"/>
          </ac:spMkLst>
        </pc:spChg>
        <pc:spChg chg="add">
          <ac:chgData name="Hannah Riordan" userId="2705dd74-5708-4bb4-be63-c8f00774f6d3" providerId="ADAL" clId="{088BF798-CF5F-4896-A51D-A3EFEC152882}" dt="2023-10-31T07:34:13.635" v="2752" actId="26606"/>
          <ac:spMkLst>
            <pc:docMk/>
            <pc:sldMk cId="2726394574" sldId="313"/>
            <ac:spMk id="12" creationId="{14847E93-7DC1-4D4B-8829-B19AA7137C50}"/>
          </ac:spMkLst>
        </pc:spChg>
        <pc:spChg chg="add">
          <ac:chgData name="Hannah Riordan" userId="2705dd74-5708-4bb4-be63-c8f00774f6d3" providerId="ADAL" clId="{088BF798-CF5F-4896-A51D-A3EFEC152882}" dt="2023-10-31T07:34:13.635" v="2752" actId="26606"/>
          <ac:spMkLst>
            <pc:docMk/>
            <pc:sldMk cId="2726394574" sldId="313"/>
            <ac:spMk id="14" creationId="{5566D6E1-03A1-4D73-A4E0-35D74D568A04}"/>
          </ac:spMkLst>
        </pc:spChg>
        <pc:spChg chg="add">
          <ac:chgData name="Hannah Riordan" userId="2705dd74-5708-4bb4-be63-c8f00774f6d3" providerId="ADAL" clId="{088BF798-CF5F-4896-A51D-A3EFEC152882}" dt="2023-10-31T07:34:13.635" v="2752" actId="26606"/>
          <ac:spMkLst>
            <pc:docMk/>
            <pc:sldMk cId="2726394574" sldId="313"/>
            <ac:spMk id="16" creationId="{9F835A99-04AC-494A-A572-AFE8413CC938}"/>
          </ac:spMkLst>
        </pc:spChg>
        <pc:spChg chg="add">
          <ac:chgData name="Hannah Riordan" userId="2705dd74-5708-4bb4-be63-c8f00774f6d3" providerId="ADAL" clId="{088BF798-CF5F-4896-A51D-A3EFEC152882}" dt="2023-10-31T07:34:13.635" v="2752" actId="26606"/>
          <ac:spMkLst>
            <pc:docMk/>
            <pc:sldMk cId="2726394574" sldId="313"/>
            <ac:spMk id="18" creationId="{7B786209-1B0B-4CA9-9BDD-F7327066A84D}"/>
          </ac:spMkLst>
        </pc:spChg>
        <pc:spChg chg="add">
          <ac:chgData name="Hannah Riordan" userId="2705dd74-5708-4bb4-be63-c8f00774f6d3" providerId="ADAL" clId="{088BF798-CF5F-4896-A51D-A3EFEC152882}" dt="2023-10-31T07:34:13.635" v="2752" actId="26606"/>
          <ac:spMkLst>
            <pc:docMk/>
            <pc:sldMk cId="2726394574" sldId="313"/>
            <ac:spMk id="20" creationId="{2D2964BB-484D-45AE-AD66-D407D0629652}"/>
          </ac:spMkLst>
        </pc:spChg>
        <pc:spChg chg="add">
          <ac:chgData name="Hannah Riordan" userId="2705dd74-5708-4bb4-be63-c8f00774f6d3" providerId="ADAL" clId="{088BF798-CF5F-4896-A51D-A3EFEC152882}" dt="2023-10-31T07:34:13.635" v="2752" actId="26606"/>
          <ac:spMkLst>
            <pc:docMk/>
            <pc:sldMk cId="2726394574" sldId="313"/>
            <ac:spMk id="22" creationId="{6691AC69-A76E-4DAB-B565-468B6B87ACF3}"/>
          </ac:spMkLst>
        </pc:spChg>
      </pc:sldChg>
      <pc:sldChg chg="modSp add mod modNotesTx">
        <pc:chgData name="Hannah Riordan" userId="2705dd74-5708-4bb4-be63-c8f00774f6d3" providerId="ADAL" clId="{088BF798-CF5F-4896-A51D-A3EFEC152882}" dt="2023-10-31T08:14:27.230" v="3963" actId="20577"/>
        <pc:sldMkLst>
          <pc:docMk/>
          <pc:sldMk cId="2893463861" sldId="314"/>
        </pc:sldMkLst>
        <pc:spChg chg="mod">
          <ac:chgData name="Hannah Riordan" userId="2705dd74-5708-4bb4-be63-c8f00774f6d3" providerId="ADAL" clId="{088BF798-CF5F-4896-A51D-A3EFEC152882}" dt="2023-10-31T07:59:40.622" v="3274" actId="20577"/>
          <ac:spMkLst>
            <pc:docMk/>
            <pc:sldMk cId="2893463861" sldId="314"/>
            <ac:spMk id="2" creationId="{CED39A17-FED2-494D-D1E8-F5D05D959A6D}"/>
          </ac:spMkLst>
        </pc:spChg>
        <pc:spChg chg="mod">
          <ac:chgData name="Hannah Riordan" userId="2705dd74-5708-4bb4-be63-c8f00774f6d3" providerId="ADAL" clId="{088BF798-CF5F-4896-A51D-A3EFEC152882}" dt="2023-10-31T08:14:08.594" v="3940" actId="20577"/>
          <ac:spMkLst>
            <pc:docMk/>
            <pc:sldMk cId="2893463861" sldId="314"/>
            <ac:spMk id="3" creationId="{D6EC0571-74A9-2C64-8DD2-D6C21E12780E}"/>
          </ac:spMkLst>
        </pc:spChg>
      </pc:sldChg>
      <pc:sldChg chg="modSp add mod modNotesTx">
        <pc:chgData name="Hannah Riordan" userId="2705dd74-5708-4bb4-be63-c8f00774f6d3" providerId="ADAL" clId="{088BF798-CF5F-4896-A51D-A3EFEC152882}" dt="2023-10-31T08:20:27.173" v="4684" actId="20577"/>
        <pc:sldMkLst>
          <pc:docMk/>
          <pc:sldMk cId="329715106" sldId="315"/>
        </pc:sldMkLst>
        <pc:spChg chg="mod">
          <ac:chgData name="Hannah Riordan" userId="2705dd74-5708-4bb4-be63-c8f00774f6d3" providerId="ADAL" clId="{088BF798-CF5F-4896-A51D-A3EFEC152882}" dt="2023-10-31T08:03:48.546" v="3686" actId="20577"/>
          <ac:spMkLst>
            <pc:docMk/>
            <pc:sldMk cId="329715106" sldId="315"/>
            <ac:spMk id="2" creationId="{CED39A17-FED2-494D-D1E8-F5D05D959A6D}"/>
          </ac:spMkLst>
        </pc:spChg>
        <pc:spChg chg="mod">
          <ac:chgData name="Hannah Riordan" userId="2705dd74-5708-4bb4-be63-c8f00774f6d3" providerId="ADAL" clId="{088BF798-CF5F-4896-A51D-A3EFEC152882}" dt="2023-10-31T08:16:04.047" v="4116" actId="20577"/>
          <ac:spMkLst>
            <pc:docMk/>
            <pc:sldMk cId="329715106" sldId="315"/>
            <ac:spMk id="3" creationId="{D6EC0571-74A9-2C64-8DD2-D6C21E12780E}"/>
          </ac:spMkLst>
        </pc:spChg>
      </pc:sldChg>
      <pc:sldChg chg="new del">
        <pc:chgData name="Hannah Riordan" userId="2705dd74-5708-4bb4-be63-c8f00774f6d3" providerId="ADAL" clId="{088BF798-CF5F-4896-A51D-A3EFEC152882}" dt="2023-10-31T08:20:41.507" v="4687" actId="2696"/>
        <pc:sldMkLst>
          <pc:docMk/>
          <pc:sldMk cId="2596764735" sldId="316"/>
        </pc:sldMkLst>
      </pc:sldChg>
      <pc:sldChg chg="modSp add mod modNotesTx">
        <pc:chgData name="Hannah Riordan" userId="2705dd74-5708-4bb4-be63-c8f00774f6d3" providerId="ADAL" clId="{088BF798-CF5F-4896-A51D-A3EFEC152882}" dt="2023-10-31T08:42:48.207" v="5095" actId="313"/>
        <pc:sldMkLst>
          <pc:docMk/>
          <pc:sldMk cId="14305036" sldId="317"/>
        </pc:sldMkLst>
        <pc:spChg chg="mod">
          <ac:chgData name="Hannah Riordan" userId="2705dd74-5708-4bb4-be63-c8f00774f6d3" providerId="ADAL" clId="{088BF798-CF5F-4896-A51D-A3EFEC152882}" dt="2023-10-31T08:20:45.608" v="4689" actId="20577"/>
          <ac:spMkLst>
            <pc:docMk/>
            <pc:sldMk cId="14305036" sldId="317"/>
            <ac:spMk id="2" creationId="{CED39A17-FED2-494D-D1E8-F5D05D959A6D}"/>
          </ac:spMkLst>
        </pc:spChg>
        <pc:spChg chg="mod">
          <ac:chgData name="Hannah Riordan" userId="2705dd74-5708-4bb4-be63-c8f00774f6d3" providerId="ADAL" clId="{088BF798-CF5F-4896-A51D-A3EFEC152882}" dt="2023-10-31T08:42:12.967" v="5086" actId="20577"/>
          <ac:spMkLst>
            <pc:docMk/>
            <pc:sldMk cId="14305036" sldId="317"/>
            <ac:spMk id="3" creationId="{D6EC0571-74A9-2C64-8DD2-D6C21E12780E}"/>
          </ac:spMkLst>
        </pc:spChg>
      </pc:sldChg>
      <pc:sldChg chg="modSp add mod modNotesTx">
        <pc:chgData name="Hannah Riordan" userId="2705dd74-5708-4bb4-be63-c8f00774f6d3" providerId="ADAL" clId="{088BF798-CF5F-4896-A51D-A3EFEC152882}" dt="2023-10-31T09:41:32.887" v="5246" actId="20577"/>
        <pc:sldMkLst>
          <pc:docMk/>
          <pc:sldMk cId="3262888778" sldId="318"/>
        </pc:sldMkLst>
        <pc:spChg chg="mod">
          <ac:chgData name="Hannah Riordan" userId="2705dd74-5708-4bb4-be63-c8f00774f6d3" providerId="ADAL" clId="{088BF798-CF5F-4896-A51D-A3EFEC152882}" dt="2023-10-31T09:41:15.820" v="5219" actId="20577"/>
          <ac:spMkLst>
            <pc:docMk/>
            <pc:sldMk cId="3262888778" sldId="318"/>
            <ac:spMk id="2" creationId="{CED39A17-FED2-494D-D1E8-F5D05D959A6D}"/>
          </ac:spMkLst>
        </pc:spChg>
        <pc:spChg chg="mod">
          <ac:chgData name="Hannah Riordan" userId="2705dd74-5708-4bb4-be63-c8f00774f6d3" providerId="ADAL" clId="{088BF798-CF5F-4896-A51D-A3EFEC152882}" dt="2023-10-31T09:41:25.304" v="5245" actId="122"/>
          <ac:spMkLst>
            <pc:docMk/>
            <pc:sldMk cId="3262888778" sldId="318"/>
            <ac:spMk id="3" creationId="{D6EC0571-74A9-2C64-8DD2-D6C21E12780E}"/>
          </ac:spMkLst>
        </pc:spChg>
      </pc:sldChg>
    </pc:docChg>
  </pc:docChgLst>
  <pc:docChgLst>
    <pc:chgData name="Glenn Hokin" userId="S::glenn.hokin@det.nsw.edu.au::10542d72-df74-4514-a3a7-7f02bc47e1bc" providerId="AD" clId="Web-{26EE5BAE-931C-4371-8127-48C35F21BD5A}"/>
    <pc:docChg chg="modSld">
      <pc:chgData name="Glenn Hokin" userId="S::glenn.hokin@det.nsw.edu.au::10542d72-df74-4514-a3a7-7f02bc47e1bc" providerId="AD" clId="Web-{26EE5BAE-931C-4371-8127-48C35F21BD5A}" dt="2024-02-13T03:51:46.715" v="107" actId="20577"/>
      <pc:docMkLst>
        <pc:docMk/>
      </pc:docMkLst>
      <pc:sldChg chg="modSp">
        <pc:chgData name="Glenn Hokin" userId="S::glenn.hokin@det.nsw.edu.au::10542d72-df74-4514-a3a7-7f02bc47e1bc" providerId="AD" clId="Web-{26EE5BAE-931C-4371-8127-48C35F21BD5A}" dt="2024-02-13T03:51:46.715" v="107" actId="20577"/>
        <pc:sldMkLst>
          <pc:docMk/>
          <pc:sldMk cId="2696275401" sldId="257"/>
        </pc:sldMkLst>
        <pc:spChg chg="mod">
          <ac:chgData name="Glenn Hokin" userId="S::glenn.hokin@det.nsw.edu.au::10542d72-df74-4514-a3a7-7f02bc47e1bc" providerId="AD" clId="Web-{26EE5BAE-931C-4371-8127-48C35F21BD5A}" dt="2024-02-13T03:51:46.715" v="107" actId="20577"/>
          <ac:spMkLst>
            <pc:docMk/>
            <pc:sldMk cId="2696275401" sldId="257"/>
            <ac:spMk id="34" creationId="{F2C0C6D2-C0BD-ACCF-DA7D-B96B6636156C}"/>
          </ac:spMkLst>
        </pc:spChg>
      </pc:sldChg>
    </pc:docChg>
  </pc:docChgLst>
  <pc:docChgLst>
    <pc:chgData name="Hannah Riordan" userId="S::hannah.riordan@det.nsw.edu.au::2705dd74-5708-4bb4-be63-c8f00774f6d3" providerId="AD" clId="Web-{1B739506-BDB3-A693-726F-357ADEA5115C}"/>
    <pc:docChg chg="delSld modSld">
      <pc:chgData name="Hannah Riordan" userId="S::hannah.riordan@det.nsw.edu.au::2705dd74-5708-4bb4-be63-c8f00774f6d3" providerId="AD" clId="Web-{1B739506-BDB3-A693-726F-357ADEA5115C}" dt="2023-10-24T09:29:09.198" v="40" actId="20577"/>
      <pc:docMkLst>
        <pc:docMk/>
      </pc:docMkLst>
      <pc:sldChg chg="modSp">
        <pc:chgData name="Hannah Riordan" userId="S::hannah.riordan@det.nsw.edu.au::2705dd74-5708-4bb4-be63-c8f00774f6d3" providerId="AD" clId="Web-{1B739506-BDB3-A693-726F-357ADEA5115C}" dt="2023-10-24T09:29:09.198" v="40" actId="20577"/>
        <pc:sldMkLst>
          <pc:docMk/>
          <pc:sldMk cId="109857222" sldId="256"/>
        </pc:sldMkLst>
        <pc:spChg chg="mod">
          <ac:chgData name="Hannah Riordan" userId="S::hannah.riordan@det.nsw.edu.au::2705dd74-5708-4bb4-be63-c8f00774f6d3" providerId="AD" clId="Web-{1B739506-BDB3-A693-726F-357ADEA5115C}" dt="2023-10-24T09:29:09.198" v="40" actId="20577"/>
          <ac:spMkLst>
            <pc:docMk/>
            <pc:sldMk cId="109857222" sldId="256"/>
            <ac:spMk id="2" creationId="{00000000-0000-0000-0000-000000000000}"/>
          </ac:spMkLst>
        </pc:spChg>
      </pc:sldChg>
      <pc:sldChg chg="modSp">
        <pc:chgData name="Hannah Riordan" userId="S::hannah.riordan@det.nsw.edu.au::2705dd74-5708-4bb4-be63-c8f00774f6d3" providerId="AD" clId="Web-{1B739506-BDB3-A693-726F-357ADEA5115C}" dt="2023-10-24T09:27:26.101" v="3" actId="20577"/>
        <pc:sldMkLst>
          <pc:docMk/>
          <pc:sldMk cId="2696275401" sldId="257"/>
        </pc:sldMkLst>
        <pc:spChg chg="mod">
          <ac:chgData name="Hannah Riordan" userId="S::hannah.riordan@det.nsw.edu.au::2705dd74-5708-4bb4-be63-c8f00774f6d3" providerId="AD" clId="Web-{1B739506-BDB3-A693-726F-357ADEA5115C}" dt="2023-10-24T09:27:26.101" v="3" actId="20577"/>
          <ac:spMkLst>
            <pc:docMk/>
            <pc:sldMk cId="2696275401" sldId="257"/>
            <ac:spMk id="34" creationId="{F2C0C6D2-C0BD-ACCF-DA7D-B96B6636156C}"/>
          </ac:spMkLst>
        </pc:spChg>
      </pc:sldChg>
      <pc:sldChg chg="del">
        <pc:chgData name="Hannah Riordan" userId="S::hannah.riordan@det.nsw.edu.au::2705dd74-5708-4bb4-be63-c8f00774f6d3" providerId="AD" clId="Web-{1B739506-BDB3-A693-726F-357ADEA5115C}" dt="2023-10-24T09:28:08.618" v="17"/>
        <pc:sldMkLst>
          <pc:docMk/>
          <pc:sldMk cId="4289058815" sldId="259"/>
        </pc:sldMkLst>
      </pc:sldChg>
      <pc:sldChg chg="modSp modNotes">
        <pc:chgData name="Hannah Riordan" userId="S::hannah.riordan@det.nsw.edu.au::2705dd74-5708-4bb4-be63-c8f00774f6d3" providerId="AD" clId="Web-{1B739506-BDB3-A693-726F-357ADEA5115C}" dt="2023-10-24T09:28:44.041" v="32"/>
        <pc:sldMkLst>
          <pc:docMk/>
          <pc:sldMk cId="3567530280" sldId="273"/>
        </pc:sldMkLst>
        <pc:spChg chg="mod">
          <ac:chgData name="Hannah Riordan" userId="S::hannah.riordan@det.nsw.edu.au::2705dd74-5708-4bb4-be63-c8f00774f6d3" providerId="AD" clId="Web-{1B739506-BDB3-A693-726F-357ADEA5115C}" dt="2023-10-24T09:27:59.259" v="14" actId="20577"/>
          <ac:spMkLst>
            <pc:docMk/>
            <pc:sldMk cId="3567530280" sldId="273"/>
            <ac:spMk id="4" creationId="{E3C64EB6-2820-B95D-2A1D-42EA7C56F7EE}"/>
          </ac:spMkLst>
        </pc:spChg>
      </pc:sldChg>
      <pc:sldChg chg="modSp">
        <pc:chgData name="Hannah Riordan" userId="S::hannah.riordan@det.nsw.edu.au::2705dd74-5708-4bb4-be63-c8f00774f6d3" providerId="AD" clId="Web-{1B739506-BDB3-A693-726F-357ADEA5115C}" dt="2023-10-24T09:28:25.025" v="28" actId="20577"/>
        <pc:sldMkLst>
          <pc:docMk/>
          <pc:sldMk cId="2294168930" sldId="276"/>
        </pc:sldMkLst>
        <pc:spChg chg="mod">
          <ac:chgData name="Hannah Riordan" userId="S::hannah.riordan@det.nsw.edu.au::2705dd74-5708-4bb4-be63-c8f00774f6d3" providerId="AD" clId="Web-{1B739506-BDB3-A693-726F-357ADEA5115C}" dt="2023-10-24T09:28:25.025" v="28" actId="20577"/>
          <ac:spMkLst>
            <pc:docMk/>
            <pc:sldMk cId="2294168930" sldId="276"/>
            <ac:spMk id="2" creationId="{83AF50BF-DA9C-33FA-F997-CB568276E88B}"/>
          </ac:spMkLst>
        </pc:spChg>
      </pc:sldChg>
      <pc:sldChg chg="modSp modNotes">
        <pc:chgData name="Hannah Riordan" userId="S::hannah.riordan@det.nsw.edu.au::2705dd74-5708-4bb4-be63-c8f00774f6d3" providerId="AD" clId="Web-{1B739506-BDB3-A693-726F-357ADEA5115C}" dt="2023-10-24T09:28:57.916" v="35"/>
        <pc:sldMkLst>
          <pc:docMk/>
          <pc:sldMk cId="1033861588" sldId="278"/>
        </pc:sldMkLst>
        <pc:spChg chg="mod">
          <ac:chgData name="Hannah Riordan" userId="S::hannah.riordan@det.nsw.edu.au::2705dd74-5708-4bb4-be63-c8f00774f6d3" providerId="AD" clId="Web-{1B739506-BDB3-A693-726F-357ADEA5115C}" dt="2023-10-24T09:27:32.898" v="4" actId="20577"/>
          <ac:spMkLst>
            <pc:docMk/>
            <pc:sldMk cId="1033861588" sldId="278"/>
            <ac:spMk id="3" creationId="{20AEEAB8-AEA8-559D-BEF4-5E13C3896C86}"/>
          </ac:spMkLst>
        </pc:spChg>
      </pc:sldChg>
      <pc:sldChg chg="modSp modNotes">
        <pc:chgData name="Hannah Riordan" userId="S::hannah.riordan@det.nsw.edu.au::2705dd74-5708-4bb4-be63-c8f00774f6d3" providerId="AD" clId="Web-{1B739506-BDB3-A693-726F-357ADEA5115C}" dt="2023-10-24T09:28:53.948" v="34"/>
        <pc:sldMkLst>
          <pc:docMk/>
          <pc:sldMk cId="1726856187" sldId="281"/>
        </pc:sldMkLst>
        <pc:spChg chg="mod">
          <ac:chgData name="Hannah Riordan" userId="S::hannah.riordan@det.nsw.edu.au::2705dd74-5708-4bb4-be63-c8f00774f6d3" providerId="AD" clId="Web-{1B739506-BDB3-A693-726F-357ADEA5115C}" dt="2023-10-24T09:27:40.414" v="5" actId="20577"/>
          <ac:spMkLst>
            <pc:docMk/>
            <pc:sldMk cId="1726856187" sldId="281"/>
            <ac:spMk id="3" creationId="{20AEEAB8-AEA8-559D-BEF4-5E13C3896C86}"/>
          </ac:spMkLst>
        </pc:spChg>
      </pc:sldChg>
      <pc:sldChg chg="del">
        <pc:chgData name="Hannah Riordan" userId="S::hannah.riordan@det.nsw.edu.au::2705dd74-5708-4bb4-be63-c8f00774f6d3" providerId="AD" clId="Web-{1B739506-BDB3-A693-726F-357ADEA5115C}" dt="2023-10-24T09:27:45.961" v="6"/>
        <pc:sldMkLst>
          <pc:docMk/>
          <pc:sldMk cId="2302118268" sldId="282"/>
        </pc:sldMkLst>
      </pc:sldChg>
      <pc:sldChg chg="del">
        <pc:chgData name="Hannah Riordan" userId="S::hannah.riordan@det.nsw.edu.au::2705dd74-5708-4bb4-be63-c8f00774f6d3" providerId="AD" clId="Web-{1B739506-BDB3-A693-726F-357ADEA5115C}" dt="2023-10-24T09:27:46.664" v="7"/>
        <pc:sldMkLst>
          <pc:docMk/>
          <pc:sldMk cId="1191568494" sldId="283"/>
        </pc:sldMkLst>
      </pc:sldChg>
      <pc:sldChg chg="del">
        <pc:chgData name="Hannah Riordan" userId="S::hannah.riordan@det.nsw.edu.au::2705dd74-5708-4bb4-be63-c8f00774f6d3" providerId="AD" clId="Web-{1B739506-BDB3-A693-726F-357ADEA5115C}" dt="2023-10-24T09:27:47.008" v="8"/>
        <pc:sldMkLst>
          <pc:docMk/>
          <pc:sldMk cId="3380262632" sldId="284"/>
        </pc:sldMkLst>
      </pc:sldChg>
      <pc:sldChg chg="del">
        <pc:chgData name="Hannah Riordan" userId="S::hannah.riordan@det.nsw.edu.au::2705dd74-5708-4bb4-be63-c8f00774f6d3" providerId="AD" clId="Web-{1B739506-BDB3-A693-726F-357ADEA5115C}" dt="2023-10-24T09:27:47.414" v="9"/>
        <pc:sldMkLst>
          <pc:docMk/>
          <pc:sldMk cId="1962123568" sldId="285"/>
        </pc:sldMkLst>
      </pc:sldChg>
      <pc:sldChg chg="del">
        <pc:chgData name="Hannah Riordan" userId="S::hannah.riordan@det.nsw.edu.au::2705dd74-5708-4bb4-be63-c8f00774f6d3" providerId="AD" clId="Web-{1B739506-BDB3-A693-726F-357ADEA5115C}" dt="2023-10-24T09:27:48.118" v="10"/>
        <pc:sldMkLst>
          <pc:docMk/>
          <pc:sldMk cId="2177376791" sldId="287"/>
        </pc:sldMkLst>
      </pc:sldChg>
      <pc:sldChg chg="modSp modNotes">
        <pc:chgData name="Hannah Riordan" userId="S::hannah.riordan@det.nsw.edu.au::2705dd74-5708-4bb4-be63-c8f00774f6d3" providerId="AD" clId="Web-{1B739506-BDB3-A693-726F-357ADEA5115C}" dt="2023-10-24T09:28:46.775" v="33"/>
        <pc:sldMkLst>
          <pc:docMk/>
          <pc:sldMk cId="2495529705" sldId="289"/>
        </pc:sldMkLst>
        <pc:spChg chg="mod">
          <ac:chgData name="Hannah Riordan" userId="S::hannah.riordan@det.nsw.edu.au::2705dd74-5708-4bb4-be63-c8f00774f6d3" providerId="AD" clId="Web-{1B739506-BDB3-A693-726F-357ADEA5115C}" dt="2023-10-24T09:27:52.274" v="11" actId="20577"/>
          <ac:spMkLst>
            <pc:docMk/>
            <pc:sldMk cId="2495529705" sldId="289"/>
            <ac:spMk id="2" creationId="{8DF2B20A-9E6D-D6D0-4EEE-458564551DCD}"/>
          </ac:spMkLst>
        </pc:spChg>
        <pc:spChg chg="mod">
          <ac:chgData name="Hannah Riordan" userId="S::hannah.riordan@det.nsw.edu.au::2705dd74-5708-4bb4-be63-c8f00774f6d3" providerId="AD" clId="Web-{1B739506-BDB3-A693-726F-357ADEA5115C}" dt="2023-10-24T09:27:54.805" v="13" actId="20577"/>
          <ac:spMkLst>
            <pc:docMk/>
            <pc:sldMk cId="2495529705" sldId="289"/>
            <ac:spMk id="3" creationId="{475B2BF3-6087-AC9E-E696-F4CF79D59229}"/>
          </ac:spMkLst>
        </pc:spChg>
      </pc:sldChg>
      <pc:sldChg chg="modSp modNotes">
        <pc:chgData name="Hannah Riordan" userId="S::hannah.riordan@det.nsw.edu.au::2705dd74-5708-4bb4-be63-c8f00774f6d3" providerId="AD" clId="Web-{1B739506-BDB3-A693-726F-357ADEA5115C}" dt="2023-10-24T09:28:36.744" v="30"/>
        <pc:sldMkLst>
          <pc:docMk/>
          <pc:sldMk cId="185659903" sldId="290"/>
        </pc:sldMkLst>
        <pc:spChg chg="mod">
          <ac:chgData name="Hannah Riordan" userId="S::hannah.riordan@det.nsw.edu.au::2705dd74-5708-4bb4-be63-c8f00774f6d3" providerId="AD" clId="Web-{1B739506-BDB3-A693-726F-357ADEA5115C}" dt="2023-10-24T09:28:02.696" v="15" actId="20577"/>
          <ac:spMkLst>
            <pc:docMk/>
            <pc:sldMk cId="185659903" sldId="290"/>
            <ac:spMk id="4" creationId="{E3C64EB6-2820-B95D-2A1D-42EA7C56F7EE}"/>
          </ac:spMkLst>
        </pc:spChg>
      </pc:sldChg>
      <pc:sldChg chg="del">
        <pc:chgData name="Hannah Riordan" userId="S::hannah.riordan@det.nsw.edu.au::2705dd74-5708-4bb4-be63-c8f00774f6d3" providerId="AD" clId="Web-{1B739506-BDB3-A693-726F-357ADEA5115C}" dt="2023-10-24T09:28:07.337" v="16"/>
        <pc:sldMkLst>
          <pc:docMk/>
          <pc:sldMk cId="2952355311" sldId="291"/>
        </pc:sldMkLst>
      </pc:sldChg>
      <pc:sldChg chg="del">
        <pc:chgData name="Hannah Riordan" userId="S::hannah.riordan@det.nsw.edu.au::2705dd74-5708-4bb4-be63-c8f00774f6d3" providerId="AD" clId="Web-{1B739506-BDB3-A693-726F-357ADEA5115C}" dt="2023-10-24T09:28:09.728" v="18"/>
        <pc:sldMkLst>
          <pc:docMk/>
          <pc:sldMk cId="3032473545" sldId="293"/>
        </pc:sldMkLst>
      </pc:sldChg>
      <pc:sldChg chg="del">
        <pc:chgData name="Hannah Riordan" userId="S::hannah.riordan@det.nsw.edu.au::2705dd74-5708-4bb4-be63-c8f00774f6d3" providerId="AD" clId="Web-{1B739506-BDB3-A693-726F-357ADEA5115C}" dt="2023-10-24T09:28:10.228" v="19"/>
        <pc:sldMkLst>
          <pc:docMk/>
          <pc:sldMk cId="2192355881" sldId="294"/>
        </pc:sldMkLst>
      </pc:sldChg>
      <pc:sldChg chg="del">
        <pc:chgData name="Hannah Riordan" userId="S::hannah.riordan@det.nsw.edu.au::2705dd74-5708-4bb4-be63-c8f00774f6d3" providerId="AD" clId="Web-{1B739506-BDB3-A693-726F-357ADEA5115C}" dt="2023-10-24T09:28:10.556" v="20"/>
        <pc:sldMkLst>
          <pc:docMk/>
          <pc:sldMk cId="111516669" sldId="296"/>
        </pc:sldMkLst>
      </pc:sldChg>
      <pc:sldChg chg="del">
        <pc:chgData name="Hannah Riordan" userId="S::hannah.riordan@det.nsw.edu.au::2705dd74-5708-4bb4-be63-c8f00774f6d3" providerId="AD" clId="Web-{1B739506-BDB3-A693-726F-357ADEA5115C}" dt="2023-10-24T09:28:11.384" v="21"/>
        <pc:sldMkLst>
          <pc:docMk/>
          <pc:sldMk cId="1900507294" sldId="297"/>
        </pc:sldMkLst>
      </pc:sldChg>
      <pc:sldChg chg="del">
        <pc:chgData name="Hannah Riordan" userId="S::hannah.riordan@det.nsw.edu.au::2705dd74-5708-4bb4-be63-c8f00774f6d3" providerId="AD" clId="Web-{1B739506-BDB3-A693-726F-357ADEA5115C}" dt="2023-10-24T09:28:11.821" v="22"/>
        <pc:sldMkLst>
          <pc:docMk/>
          <pc:sldMk cId="531299544" sldId="299"/>
        </pc:sldMkLst>
      </pc:sldChg>
      <pc:sldChg chg="del">
        <pc:chgData name="Hannah Riordan" userId="S::hannah.riordan@det.nsw.edu.au::2705dd74-5708-4bb4-be63-c8f00774f6d3" providerId="AD" clId="Web-{1B739506-BDB3-A693-726F-357ADEA5115C}" dt="2023-10-24T09:28:12.259" v="23"/>
        <pc:sldMkLst>
          <pc:docMk/>
          <pc:sldMk cId="2278387421" sldId="300"/>
        </pc:sldMkLst>
      </pc:sldChg>
      <pc:sldChg chg="del">
        <pc:chgData name="Hannah Riordan" userId="S::hannah.riordan@det.nsw.edu.au::2705dd74-5708-4bb4-be63-c8f00774f6d3" providerId="AD" clId="Web-{1B739506-BDB3-A693-726F-357ADEA5115C}" dt="2023-10-24T09:28:12.775" v="24"/>
        <pc:sldMkLst>
          <pc:docMk/>
          <pc:sldMk cId="1617515400" sldId="301"/>
        </pc:sldMkLst>
      </pc:sldChg>
      <pc:sldChg chg="del">
        <pc:chgData name="Hannah Riordan" userId="S::hannah.riordan@det.nsw.edu.au::2705dd74-5708-4bb4-be63-c8f00774f6d3" providerId="AD" clId="Web-{1B739506-BDB3-A693-726F-357ADEA5115C}" dt="2023-10-24T09:28:13.306" v="25"/>
        <pc:sldMkLst>
          <pc:docMk/>
          <pc:sldMk cId="4202185482" sldId="302"/>
        </pc:sldMkLst>
      </pc:sldChg>
      <pc:sldChg chg="del">
        <pc:chgData name="Hannah Riordan" userId="S::hannah.riordan@det.nsw.edu.au::2705dd74-5708-4bb4-be63-c8f00774f6d3" providerId="AD" clId="Web-{1B739506-BDB3-A693-726F-357ADEA5115C}" dt="2023-10-24T09:28:14.556" v="26"/>
        <pc:sldMkLst>
          <pc:docMk/>
          <pc:sldMk cId="1901396259" sldId="304"/>
        </pc:sldMkLst>
      </pc:sldChg>
      <pc:sldChg chg="modSp">
        <pc:chgData name="Hannah Riordan" userId="S::hannah.riordan@det.nsw.edu.au::2705dd74-5708-4bb4-be63-c8f00774f6d3" providerId="AD" clId="Web-{1B739506-BDB3-A693-726F-357ADEA5115C}" dt="2023-10-24T09:28:21.087" v="27" actId="20577"/>
        <pc:sldMkLst>
          <pc:docMk/>
          <pc:sldMk cId="786828115" sldId="305"/>
        </pc:sldMkLst>
        <pc:spChg chg="mod">
          <ac:chgData name="Hannah Riordan" userId="S::hannah.riordan@det.nsw.edu.au::2705dd74-5708-4bb4-be63-c8f00774f6d3" providerId="AD" clId="Web-{1B739506-BDB3-A693-726F-357ADEA5115C}" dt="2023-10-24T09:28:21.087" v="27" actId="20577"/>
          <ac:spMkLst>
            <pc:docMk/>
            <pc:sldMk cId="786828115" sldId="305"/>
            <ac:spMk id="4" creationId="{E3C64EB6-2820-B95D-2A1D-42EA7C56F7EE}"/>
          </ac:spMkLst>
        </pc:spChg>
      </pc:sldChg>
    </pc:docChg>
  </pc:docChgLst>
  <pc:docChgLst>
    <pc:chgData name="Hannah Riordan" userId="S::hannah.riordan@det.nsw.edu.au::2705dd74-5708-4bb4-be63-c8f00774f6d3" providerId="AD" clId="Web-{7E6B87C9-CE5A-15F0-FE13-221758A1CE7E}"/>
    <pc:docChg chg="delSld modSld">
      <pc:chgData name="Hannah Riordan" userId="S::hannah.riordan@det.nsw.edu.au::2705dd74-5708-4bb4-be63-c8f00774f6d3" providerId="AD" clId="Web-{7E6B87C9-CE5A-15F0-FE13-221758A1CE7E}" dt="2023-09-20T00:35:06.678" v="31" actId="20577"/>
      <pc:docMkLst>
        <pc:docMk/>
      </pc:docMkLst>
      <pc:sldChg chg="modSp">
        <pc:chgData name="Hannah Riordan" userId="S::hannah.riordan@det.nsw.edu.au::2705dd74-5708-4bb4-be63-c8f00774f6d3" providerId="AD" clId="Web-{7E6B87C9-CE5A-15F0-FE13-221758A1CE7E}" dt="2023-09-20T00:35:06.678" v="31" actId="20577"/>
        <pc:sldMkLst>
          <pc:docMk/>
          <pc:sldMk cId="109857222" sldId="256"/>
        </pc:sldMkLst>
        <pc:spChg chg="mod">
          <ac:chgData name="Hannah Riordan" userId="S::hannah.riordan@det.nsw.edu.au::2705dd74-5708-4bb4-be63-c8f00774f6d3" providerId="AD" clId="Web-{7E6B87C9-CE5A-15F0-FE13-221758A1CE7E}" dt="2023-09-20T00:35:06.678" v="31" actId="20577"/>
          <ac:spMkLst>
            <pc:docMk/>
            <pc:sldMk cId="109857222" sldId="256"/>
            <ac:spMk id="2" creationId="{00000000-0000-0000-0000-000000000000}"/>
          </ac:spMkLst>
        </pc:spChg>
      </pc:sldChg>
      <pc:sldChg chg="modSp">
        <pc:chgData name="Hannah Riordan" userId="S::hannah.riordan@det.nsw.edu.au::2705dd74-5708-4bb4-be63-c8f00774f6d3" providerId="AD" clId="Web-{7E6B87C9-CE5A-15F0-FE13-221758A1CE7E}" dt="2023-09-20T00:34:58.084" v="25" actId="20577"/>
        <pc:sldMkLst>
          <pc:docMk/>
          <pc:sldMk cId="2696275401" sldId="257"/>
        </pc:sldMkLst>
        <pc:spChg chg="mod">
          <ac:chgData name="Hannah Riordan" userId="S::hannah.riordan@det.nsw.edu.au::2705dd74-5708-4bb4-be63-c8f00774f6d3" providerId="AD" clId="Web-{7E6B87C9-CE5A-15F0-FE13-221758A1CE7E}" dt="2023-09-20T00:34:58.084" v="25" actId="20577"/>
          <ac:spMkLst>
            <pc:docMk/>
            <pc:sldMk cId="2696275401" sldId="257"/>
            <ac:spMk id="34" creationId="{F2C0C6D2-C0BD-ACCF-DA7D-B96B6636156C}"/>
          </ac:spMkLst>
        </pc:spChg>
      </pc:sldChg>
      <pc:sldChg chg="modSp">
        <pc:chgData name="Hannah Riordan" userId="S::hannah.riordan@det.nsw.edu.au::2705dd74-5708-4bb4-be63-c8f00774f6d3" providerId="AD" clId="Web-{7E6B87C9-CE5A-15F0-FE13-221758A1CE7E}" dt="2023-09-20T00:34:13.614" v="4" actId="20577"/>
        <pc:sldMkLst>
          <pc:docMk/>
          <pc:sldMk cId="4289058815" sldId="259"/>
        </pc:sldMkLst>
        <pc:spChg chg="mod">
          <ac:chgData name="Hannah Riordan" userId="S::hannah.riordan@det.nsw.edu.au::2705dd74-5708-4bb4-be63-c8f00774f6d3" providerId="AD" clId="Web-{7E6B87C9-CE5A-15F0-FE13-221758A1CE7E}" dt="2023-09-20T00:34:11.989" v="3" actId="20577"/>
          <ac:spMkLst>
            <pc:docMk/>
            <pc:sldMk cId="4289058815" sldId="259"/>
            <ac:spMk id="2" creationId="{6C957111-8917-8C04-B838-9477897E8C85}"/>
          </ac:spMkLst>
        </pc:spChg>
        <pc:spChg chg="mod">
          <ac:chgData name="Hannah Riordan" userId="S::hannah.riordan@det.nsw.edu.au::2705dd74-5708-4bb4-be63-c8f00774f6d3" providerId="AD" clId="Web-{7E6B87C9-CE5A-15F0-FE13-221758A1CE7E}" dt="2023-09-20T00:34:13.614" v="4" actId="20577"/>
          <ac:spMkLst>
            <pc:docMk/>
            <pc:sldMk cId="4289058815" sldId="259"/>
            <ac:spMk id="34" creationId="{F2C0C6D2-C0BD-ACCF-DA7D-B96B6636156C}"/>
          </ac:spMkLst>
        </pc:spChg>
      </pc:sldChg>
      <pc:sldChg chg="del">
        <pc:chgData name="Hannah Riordan" userId="S::hannah.riordan@det.nsw.edu.au::2705dd74-5708-4bb4-be63-c8f00774f6d3" providerId="AD" clId="Web-{7E6B87C9-CE5A-15F0-FE13-221758A1CE7E}" dt="2023-09-20T00:34:17.880" v="5"/>
        <pc:sldMkLst>
          <pc:docMk/>
          <pc:sldMk cId="3449758956" sldId="260"/>
        </pc:sldMkLst>
      </pc:sldChg>
      <pc:sldChg chg="del">
        <pc:chgData name="Hannah Riordan" userId="S::hannah.riordan@det.nsw.edu.au::2705dd74-5708-4bb4-be63-c8f00774f6d3" providerId="AD" clId="Web-{7E6B87C9-CE5A-15F0-FE13-221758A1CE7E}" dt="2023-09-20T00:34:18.786" v="6"/>
        <pc:sldMkLst>
          <pc:docMk/>
          <pc:sldMk cId="2059029763" sldId="263"/>
        </pc:sldMkLst>
      </pc:sldChg>
      <pc:sldChg chg="del">
        <pc:chgData name="Hannah Riordan" userId="S::hannah.riordan@det.nsw.edu.au::2705dd74-5708-4bb4-be63-c8f00774f6d3" providerId="AD" clId="Web-{7E6B87C9-CE5A-15F0-FE13-221758A1CE7E}" dt="2023-09-20T00:34:21.520" v="9"/>
        <pc:sldMkLst>
          <pc:docMk/>
          <pc:sldMk cId="1386481135" sldId="264"/>
        </pc:sldMkLst>
      </pc:sldChg>
      <pc:sldChg chg="del">
        <pc:chgData name="Hannah Riordan" userId="S::hannah.riordan@det.nsw.edu.au::2705dd74-5708-4bb4-be63-c8f00774f6d3" providerId="AD" clId="Web-{7E6B87C9-CE5A-15F0-FE13-221758A1CE7E}" dt="2023-09-20T00:34:19.880" v="7"/>
        <pc:sldMkLst>
          <pc:docMk/>
          <pc:sldMk cId="3090989955" sldId="265"/>
        </pc:sldMkLst>
      </pc:sldChg>
      <pc:sldChg chg="del">
        <pc:chgData name="Hannah Riordan" userId="S::hannah.riordan@det.nsw.edu.au::2705dd74-5708-4bb4-be63-c8f00774f6d3" providerId="AD" clId="Web-{7E6B87C9-CE5A-15F0-FE13-221758A1CE7E}" dt="2023-09-20T00:34:22.942" v="11"/>
        <pc:sldMkLst>
          <pc:docMk/>
          <pc:sldMk cId="577369259" sldId="266"/>
        </pc:sldMkLst>
      </pc:sldChg>
      <pc:sldChg chg="del">
        <pc:chgData name="Hannah Riordan" userId="S::hannah.riordan@det.nsw.edu.au::2705dd74-5708-4bb4-be63-c8f00774f6d3" providerId="AD" clId="Web-{7E6B87C9-CE5A-15F0-FE13-221758A1CE7E}" dt="2023-09-20T00:34:22.177" v="10"/>
        <pc:sldMkLst>
          <pc:docMk/>
          <pc:sldMk cId="2142745821" sldId="267"/>
        </pc:sldMkLst>
      </pc:sldChg>
      <pc:sldChg chg="modSp">
        <pc:chgData name="Hannah Riordan" userId="S::hannah.riordan@det.nsw.edu.au::2705dd74-5708-4bb4-be63-c8f00774f6d3" providerId="AD" clId="Web-{7E6B87C9-CE5A-15F0-FE13-221758A1CE7E}" dt="2023-09-20T00:34:07.004" v="1" actId="20577"/>
        <pc:sldMkLst>
          <pc:docMk/>
          <pc:sldMk cId="80836529" sldId="271"/>
        </pc:sldMkLst>
        <pc:spChg chg="mod">
          <ac:chgData name="Hannah Riordan" userId="S::hannah.riordan@det.nsw.edu.au::2705dd74-5708-4bb4-be63-c8f00774f6d3" providerId="AD" clId="Web-{7E6B87C9-CE5A-15F0-FE13-221758A1CE7E}" dt="2023-09-20T00:34:07.004" v="1" actId="20577"/>
          <ac:spMkLst>
            <pc:docMk/>
            <pc:sldMk cId="80836529" sldId="271"/>
            <ac:spMk id="2" creationId="{4A2CC926-B617-83C4-D16D-604DD06C93F8}"/>
          </ac:spMkLst>
        </pc:spChg>
      </pc:sldChg>
      <pc:sldChg chg="del">
        <pc:chgData name="Hannah Riordan" userId="S::hannah.riordan@det.nsw.edu.au::2705dd74-5708-4bb4-be63-c8f00774f6d3" providerId="AD" clId="Web-{7E6B87C9-CE5A-15F0-FE13-221758A1CE7E}" dt="2023-09-20T00:34:20.724" v="8"/>
        <pc:sldMkLst>
          <pc:docMk/>
          <pc:sldMk cId="314592883" sldId="272"/>
        </pc:sldMkLst>
      </pc:sldChg>
      <pc:sldChg chg="delSp modSp">
        <pc:chgData name="Hannah Riordan" userId="S::hannah.riordan@det.nsw.edu.au::2705dd74-5708-4bb4-be63-c8f00774f6d3" providerId="AD" clId="Web-{7E6B87C9-CE5A-15F0-FE13-221758A1CE7E}" dt="2023-09-20T00:34:32.552" v="16"/>
        <pc:sldMkLst>
          <pc:docMk/>
          <pc:sldMk cId="3567530280" sldId="273"/>
        </pc:sldMkLst>
        <pc:spChg chg="del mod">
          <ac:chgData name="Hannah Riordan" userId="S::hannah.riordan@det.nsw.edu.au::2705dd74-5708-4bb4-be63-c8f00774f6d3" providerId="AD" clId="Web-{7E6B87C9-CE5A-15F0-FE13-221758A1CE7E}" dt="2023-09-20T00:34:31.271" v="15"/>
          <ac:spMkLst>
            <pc:docMk/>
            <pc:sldMk cId="3567530280" sldId="273"/>
            <ac:spMk id="4" creationId="{51FBF477-A63B-EEEF-D31B-8417D8E6D249}"/>
          </ac:spMkLst>
        </pc:spChg>
        <pc:picChg chg="del">
          <ac:chgData name="Hannah Riordan" userId="S::hannah.riordan@det.nsw.edu.au::2705dd74-5708-4bb4-be63-c8f00774f6d3" providerId="AD" clId="Web-{7E6B87C9-CE5A-15F0-FE13-221758A1CE7E}" dt="2023-09-20T00:34:32.552" v="16"/>
          <ac:picMkLst>
            <pc:docMk/>
            <pc:sldMk cId="3567530280" sldId="273"/>
            <ac:picMk id="3" creationId="{5E85113C-94F3-A32F-A375-67E93876FF1E}"/>
          </ac:picMkLst>
        </pc:picChg>
        <pc:picChg chg="del">
          <ac:chgData name="Hannah Riordan" userId="S::hannah.riordan@det.nsw.edu.au::2705dd74-5708-4bb4-be63-c8f00774f6d3" providerId="AD" clId="Web-{7E6B87C9-CE5A-15F0-FE13-221758A1CE7E}" dt="2023-09-20T00:34:29.755" v="14"/>
          <ac:picMkLst>
            <pc:docMk/>
            <pc:sldMk cId="3567530280" sldId="273"/>
            <ac:picMk id="6" creationId="{B1FC1637-AC37-CBDE-D985-A2F3A752AF01}"/>
          </ac:picMkLst>
        </pc:picChg>
      </pc:sldChg>
      <pc:sldChg chg="del">
        <pc:chgData name="Hannah Riordan" userId="S::hannah.riordan@det.nsw.edu.au::2705dd74-5708-4bb4-be63-c8f00774f6d3" providerId="AD" clId="Web-{7E6B87C9-CE5A-15F0-FE13-221758A1CE7E}" dt="2023-09-20T00:34:23.802" v="12"/>
        <pc:sldMkLst>
          <pc:docMk/>
          <pc:sldMk cId="3492591084" sldId="274"/>
        </pc:sldMkLst>
      </pc:sldChg>
      <pc:sldChg chg="modSp">
        <pc:chgData name="Hannah Riordan" userId="S::hannah.riordan@det.nsw.edu.au::2705dd74-5708-4bb4-be63-c8f00774f6d3" providerId="AD" clId="Web-{7E6B87C9-CE5A-15F0-FE13-221758A1CE7E}" dt="2023-09-20T00:34:37.364" v="18" actId="20577"/>
        <pc:sldMkLst>
          <pc:docMk/>
          <pc:sldMk cId="3680742089" sldId="275"/>
        </pc:sldMkLst>
        <pc:spChg chg="mod">
          <ac:chgData name="Hannah Riordan" userId="S::hannah.riordan@det.nsw.edu.au::2705dd74-5708-4bb4-be63-c8f00774f6d3" providerId="AD" clId="Web-{7E6B87C9-CE5A-15F0-FE13-221758A1CE7E}" dt="2023-09-20T00:34:35.958" v="17" actId="20577"/>
          <ac:spMkLst>
            <pc:docMk/>
            <pc:sldMk cId="3680742089" sldId="275"/>
            <ac:spMk id="2" creationId="{3FDCBAE2-7A2E-CA7D-D543-AAD7C96567C6}"/>
          </ac:spMkLst>
        </pc:spChg>
        <pc:spChg chg="mod">
          <ac:chgData name="Hannah Riordan" userId="S::hannah.riordan@det.nsw.edu.au::2705dd74-5708-4bb4-be63-c8f00774f6d3" providerId="AD" clId="Web-{7E6B87C9-CE5A-15F0-FE13-221758A1CE7E}" dt="2023-09-20T00:34:37.364" v="18" actId="20577"/>
          <ac:spMkLst>
            <pc:docMk/>
            <pc:sldMk cId="3680742089" sldId="275"/>
            <ac:spMk id="3" creationId="{66B3719F-AA2F-679B-6F9C-A93B409764A2}"/>
          </ac:spMkLst>
        </pc:spChg>
      </pc:sldChg>
      <pc:sldChg chg="modSp">
        <pc:chgData name="Hannah Riordan" userId="S::hannah.riordan@det.nsw.edu.au::2705dd74-5708-4bb4-be63-c8f00774f6d3" providerId="AD" clId="Web-{7E6B87C9-CE5A-15F0-FE13-221758A1CE7E}" dt="2023-09-20T00:34:45.599" v="22" actId="20577"/>
        <pc:sldMkLst>
          <pc:docMk/>
          <pc:sldMk cId="2294168930" sldId="276"/>
        </pc:sldMkLst>
        <pc:spChg chg="mod">
          <ac:chgData name="Hannah Riordan" userId="S::hannah.riordan@det.nsw.edu.au::2705dd74-5708-4bb4-be63-c8f00774f6d3" providerId="AD" clId="Web-{7E6B87C9-CE5A-15F0-FE13-221758A1CE7E}" dt="2023-09-20T00:34:45.599" v="22" actId="20577"/>
          <ac:spMkLst>
            <pc:docMk/>
            <pc:sldMk cId="2294168930" sldId="276"/>
            <ac:spMk id="2" creationId="{83AF50BF-DA9C-33FA-F997-CB568276E88B}"/>
          </ac:spMkLst>
        </pc:spChg>
      </pc:sldChg>
    </pc:docChg>
  </pc:docChgLst>
  <pc:docChgLst>
    <pc:chgData name="Hannah Riordan" userId="S::hannah.riordan@det.nsw.edu.au::2705dd74-5708-4bb4-be63-c8f00774f6d3" providerId="AD" clId="Web-{F3A74CD2-A8B1-2D55-C097-CB495F71F7FF}"/>
    <pc:docChg chg="modSld">
      <pc:chgData name="Hannah Riordan" userId="S::hannah.riordan@det.nsw.edu.au::2705dd74-5708-4bb4-be63-c8f00774f6d3" providerId="AD" clId="Web-{F3A74CD2-A8B1-2D55-C097-CB495F71F7FF}" dt="2023-06-15T00:17:18.170" v="9"/>
      <pc:docMkLst>
        <pc:docMk/>
      </pc:docMkLst>
      <pc:sldChg chg="addSp modSp mod setBg">
        <pc:chgData name="Hannah Riordan" userId="S::hannah.riordan@det.nsw.edu.au::2705dd74-5708-4bb4-be63-c8f00774f6d3" providerId="AD" clId="Web-{F3A74CD2-A8B1-2D55-C097-CB495F71F7FF}" dt="2023-06-15T00:16:34.497" v="0"/>
        <pc:sldMkLst>
          <pc:docMk/>
          <pc:sldMk cId="109857222" sldId="256"/>
        </pc:sldMkLst>
        <pc:spChg chg="mod">
          <ac:chgData name="Hannah Riordan" userId="S::hannah.riordan@det.nsw.edu.au::2705dd74-5708-4bb4-be63-c8f00774f6d3" providerId="AD" clId="Web-{F3A74CD2-A8B1-2D55-C097-CB495F71F7FF}" dt="2023-06-15T00:16:34.497" v="0"/>
          <ac:spMkLst>
            <pc:docMk/>
            <pc:sldMk cId="109857222" sldId="256"/>
            <ac:spMk id="2" creationId="{00000000-0000-0000-0000-000000000000}"/>
          </ac:spMkLst>
        </pc:spChg>
        <pc:spChg chg="mod">
          <ac:chgData name="Hannah Riordan" userId="S::hannah.riordan@det.nsw.edu.au::2705dd74-5708-4bb4-be63-c8f00774f6d3" providerId="AD" clId="Web-{F3A74CD2-A8B1-2D55-C097-CB495F71F7FF}" dt="2023-06-15T00:16:34.497" v="0"/>
          <ac:spMkLst>
            <pc:docMk/>
            <pc:sldMk cId="109857222" sldId="256"/>
            <ac:spMk id="3" creationId="{00000000-0000-0000-0000-000000000000}"/>
          </ac:spMkLst>
        </pc:spChg>
        <pc:spChg chg="add">
          <ac:chgData name="Hannah Riordan" userId="S::hannah.riordan@det.nsw.edu.au::2705dd74-5708-4bb4-be63-c8f00774f6d3" providerId="AD" clId="Web-{F3A74CD2-A8B1-2D55-C097-CB495F71F7FF}" dt="2023-06-15T00:16:34.497" v="0"/>
          <ac:spMkLst>
            <pc:docMk/>
            <pc:sldMk cId="109857222" sldId="256"/>
            <ac:spMk id="8" creationId="{D278ADA9-6383-4BDD-80D2-8899A402687B}"/>
          </ac:spMkLst>
        </pc:spChg>
        <pc:spChg chg="add">
          <ac:chgData name="Hannah Riordan" userId="S::hannah.riordan@det.nsw.edu.au::2705dd74-5708-4bb4-be63-c8f00774f6d3" providerId="AD" clId="Web-{F3A74CD2-A8B1-2D55-C097-CB495F71F7FF}" dt="2023-06-15T00:16:34.497" v="0"/>
          <ac:spMkLst>
            <pc:docMk/>
            <pc:sldMk cId="109857222" sldId="256"/>
            <ac:spMk id="10" creationId="{484B7147-B0F6-40ED-B5A2-FF72BC8198B6}"/>
          </ac:spMkLst>
        </pc:spChg>
        <pc:spChg chg="add">
          <ac:chgData name="Hannah Riordan" userId="S::hannah.riordan@det.nsw.edu.au::2705dd74-5708-4bb4-be63-c8f00774f6d3" providerId="AD" clId="Web-{F3A74CD2-A8B1-2D55-C097-CB495F71F7FF}" dt="2023-06-15T00:16:34.497" v="0"/>
          <ac:spMkLst>
            <pc:docMk/>
            <pc:sldMk cId="109857222" sldId="256"/>
            <ac:spMk id="12" creationId="{B36D2DE0-0628-4A9A-A59D-7BA8B5EB3022}"/>
          </ac:spMkLst>
        </pc:spChg>
        <pc:spChg chg="add">
          <ac:chgData name="Hannah Riordan" userId="S::hannah.riordan@det.nsw.edu.au::2705dd74-5708-4bb4-be63-c8f00774f6d3" providerId="AD" clId="Web-{F3A74CD2-A8B1-2D55-C097-CB495F71F7FF}" dt="2023-06-15T00:16:34.497" v="0"/>
          <ac:spMkLst>
            <pc:docMk/>
            <pc:sldMk cId="109857222" sldId="256"/>
            <ac:spMk id="14" creationId="{48E405C9-94BE-41DA-928C-DEC9A8550E9F}"/>
          </ac:spMkLst>
        </pc:spChg>
        <pc:spChg chg="add">
          <ac:chgData name="Hannah Riordan" userId="S::hannah.riordan@det.nsw.edu.au::2705dd74-5708-4bb4-be63-c8f00774f6d3" providerId="AD" clId="Web-{F3A74CD2-A8B1-2D55-C097-CB495F71F7FF}" dt="2023-06-15T00:16:34.497" v="0"/>
          <ac:spMkLst>
            <pc:docMk/>
            <pc:sldMk cId="109857222" sldId="256"/>
            <ac:spMk id="16" creationId="{D2091A72-D5BB-42AC-8FD3-F7747D90861E}"/>
          </ac:spMkLst>
        </pc:spChg>
        <pc:spChg chg="add">
          <ac:chgData name="Hannah Riordan" userId="S::hannah.riordan@det.nsw.edu.au::2705dd74-5708-4bb4-be63-c8f00774f6d3" providerId="AD" clId="Web-{F3A74CD2-A8B1-2D55-C097-CB495F71F7FF}" dt="2023-06-15T00:16:34.497" v="0"/>
          <ac:spMkLst>
            <pc:docMk/>
            <pc:sldMk cId="109857222" sldId="256"/>
            <ac:spMk id="18" creationId="{6ED12BFC-A737-46AF-8411-481112D54B0C}"/>
          </ac:spMkLst>
        </pc:spChg>
      </pc:sldChg>
      <pc:sldChg chg="addSp delSp modSp mod setBg">
        <pc:chgData name="Hannah Riordan" userId="S::hannah.riordan@det.nsw.edu.au::2705dd74-5708-4bb4-be63-c8f00774f6d3" providerId="AD" clId="Web-{F3A74CD2-A8B1-2D55-C097-CB495F71F7FF}" dt="2023-06-15T00:17:18.170" v="9"/>
        <pc:sldMkLst>
          <pc:docMk/>
          <pc:sldMk cId="2696275401" sldId="257"/>
        </pc:sldMkLst>
        <pc:spChg chg="mod">
          <ac:chgData name="Hannah Riordan" userId="S::hannah.riordan@det.nsw.edu.au::2705dd74-5708-4bb4-be63-c8f00774f6d3" providerId="AD" clId="Web-{F3A74CD2-A8B1-2D55-C097-CB495F71F7FF}" dt="2023-06-15T00:17:18.170" v="9"/>
          <ac:spMkLst>
            <pc:docMk/>
            <pc:sldMk cId="2696275401" sldId="257"/>
            <ac:spMk id="2" creationId="{6C957111-8917-8C04-B838-9477897E8C85}"/>
          </ac:spMkLst>
        </pc:spChg>
        <pc:spChg chg="add del mod">
          <ac:chgData name="Hannah Riordan" userId="S::hannah.riordan@det.nsw.edu.au::2705dd74-5708-4bb4-be63-c8f00774f6d3" providerId="AD" clId="Web-{F3A74CD2-A8B1-2D55-C097-CB495F71F7FF}" dt="2023-06-15T00:17:18.170" v="9"/>
          <ac:spMkLst>
            <pc:docMk/>
            <pc:sldMk cId="2696275401" sldId="257"/>
            <ac:spMk id="3" creationId="{F2C0C6D2-C0BD-ACCF-DA7D-B96B6636156C}"/>
          </ac:spMkLst>
        </pc:spChg>
        <pc:spChg chg="add del">
          <ac:chgData name="Hannah Riordan" userId="S::hannah.riordan@det.nsw.edu.au::2705dd74-5708-4bb4-be63-c8f00774f6d3" providerId="AD" clId="Web-{F3A74CD2-A8B1-2D55-C097-CB495F71F7FF}" dt="2023-06-15T00:17:15.201" v="6"/>
          <ac:spMkLst>
            <pc:docMk/>
            <pc:sldMk cId="2696275401" sldId="257"/>
            <ac:spMk id="8" creationId="{F837543A-6020-4505-A233-C9DB4BF74011}"/>
          </ac:spMkLst>
        </pc:spChg>
        <pc:spChg chg="add del">
          <ac:chgData name="Hannah Riordan" userId="S::hannah.riordan@det.nsw.edu.au::2705dd74-5708-4bb4-be63-c8f00774f6d3" providerId="AD" clId="Web-{F3A74CD2-A8B1-2D55-C097-CB495F71F7FF}" dt="2023-06-15T00:17:15.201" v="6"/>
          <ac:spMkLst>
            <pc:docMk/>
            <pc:sldMk cId="2696275401" sldId="257"/>
            <ac:spMk id="10" creationId="{35B16301-FB18-48BA-A6DD-C37CAF6F9A18}"/>
          </ac:spMkLst>
        </pc:spChg>
        <pc:spChg chg="add del">
          <ac:chgData name="Hannah Riordan" userId="S::hannah.riordan@det.nsw.edu.au::2705dd74-5708-4bb4-be63-c8f00774f6d3" providerId="AD" clId="Web-{F3A74CD2-A8B1-2D55-C097-CB495F71F7FF}" dt="2023-06-15T00:17:15.201" v="6"/>
          <ac:spMkLst>
            <pc:docMk/>
            <pc:sldMk cId="2696275401" sldId="257"/>
            <ac:spMk id="12" creationId="{C3C0D90E-074A-4F52-9B11-B52BEF4BCBE5}"/>
          </ac:spMkLst>
        </pc:spChg>
        <pc:spChg chg="add del">
          <ac:chgData name="Hannah Riordan" userId="S::hannah.riordan@det.nsw.edu.au::2705dd74-5708-4bb4-be63-c8f00774f6d3" providerId="AD" clId="Web-{F3A74CD2-A8B1-2D55-C097-CB495F71F7FF}" dt="2023-06-15T00:17:15.201" v="6"/>
          <ac:spMkLst>
            <pc:docMk/>
            <pc:sldMk cId="2696275401" sldId="257"/>
            <ac:spMk id="14" creationId="{CABBD4C1-E6F8-46F6-8152-A8A97490BF4D}"/>
          </ac:spMkLst>
        </pc:spChg>
        <pc:spChg chg="add del">
          <ac:chgData name="Hannah Riordan" userId="S::hannah.riordan@det.nsw.edu.au::2705dd74-5708-4bb4-be63-c8f00774f6d3" providerId="AD" clId="Web-{F3A74CD2-A8B1-2D55-C097-CB495F71F7FF}" dt="2023-06-15T00:17:15.201" v="6"/>
          <ac:spMkLst>
            <pc:docMk/>
            <pc:sldMk cId="2696275401" sldId="257"/>
            <ac:spMk id="16" creationId="{83BA5EF5-1FE9-4BF9-83BB-269BCDDF6156}"/>
          </ac:spMkLst>
        </pc:spChg>
        <pc:spChg chg="add del">
          <ac:chgData name="Hannah Riordan" userId="S::hannah.riordan@det.nsw.edu.au::2705dd74-5708-4bb4-be63-c8f00774f6d3" providerId="AD" clId="Web-{F3A74CD2-A8B1-2D55-C097-CB495F71F7FF}" dt="2023-06-15T00:17:15.201" v="6"/>
          <ac:spMkLst>
            <pc:docMk/>
            <pc:sldMk cId="2696275401" sldId="257"/>
            <ac:spMk id="20" creationId="{88853921-7BC9-4BDE-ACAB-133C683C82D6}"/>
          </ac:spMkLst>
        </pc:spChg>
        <pc:spChg chg="add del">
          <ac:chgData name="Hannah Riordan" userId="S::hannah.riordan@det.nsw.edu.au::2705dd74-5708-4bb4-be63-c8f00774f6d3" providerId="AD" clId="Web-{F3A74CD2-A8B1-2D55-C097-CB495F71F7FF}" dt="2023-06-15T00:17:15.201" v="6"/>
          <ac:spMkLst>
            <pc:docMk/>
            <pc:sldMk cId="2696275401" sldId="257"/>
            <ac:spMk id="22" creationId="{09192968-3AE7-4470-A61C-97294BB92731}"/>
          </ac:spMkLst>
        </pc:spChg>
        <pc:spChg chg="add del">
          <ac:chgData name="Hannah Riordan" userId="S::hannah.riordan@det.nsw.edu.au::2705dd74-5708-4bb4-be63-c8f00774f6d3" providerId="AD" clId="Web-{F3A74CD2-A8B1-2D55-C097-CB495F71F7FF}" dt="2023-06-15T00:17:15.201" v="6"/>
          <ac:spMkLst>
            <pc:docMk/>
            <pc:sldMk cId="2696275401" sldId="257"/>
            <ac:spMk id="24" creationId="{3AB72E55-43E4-4356-BFE8-E2102CB0B505}"/>
          </ac:spMkLst>
        </pc:spChg>
        <pc:spChg chg="add del">
          <ac:chgData name="Hannah Riordan" userId="S::hannah.riordan@det.nsw.edu.au::2705dd74-5708-4bb4-be63-c8f00774f6d3" providerId="AD" clId="Web-{F3A74CD2-A8B1-2D55-C097-CB495F71F7FF}" dt="2023-06-15T00:17:18.155" v="8"/>
          <ac:spMkLst>
            <pc:docMk/>
            <pc:sldMk cId="2696275401" sldId="257"/>
            <ac:spMk id="26" creationId="{4E1BEB12-92AF-4445-98AD-4C7756E7C93B}"/>
          </ac:spMkLst>
        </pc:spChg>
        <pc:spChg chg="add del">
          <ac:chgData name="Hannah Riordan" userId="S::hannah.riordan@det.nsw.edu.au::2705dd74-5708-4bb4-be63-c8f00774f6d3" providerId="AD" clId="Web-{F3A74CD2-A8B1-2D55-C097-CB495F71F7FF}" dt="2023-06-15T00:17:18.155" v="8"/>
          <ac:spMkLst>
            <pc:docMk/>
            <pc:sldMk cId="2696275401" sldId="257"/>
            <ac:spMk id="27" creationId="{D0522C2C-7B5C-48A7-A969-03941E5D2E76}"/>
          </ac:spMkLst>
        </pc:spChg>
        <pc:spChg chg="add del">
          <ac:chgData name="Hannah Riordan" userId="S::hannah.riordan@det.nsw.edu.au::2705dd74-5708-4bb4-be63-c8f00774f6d3" providerId="AD" clId="Web-{F3A74CD2-A8B1-2D55-C097-CB495F71F7FF}" dt="2023-06-15T00:17:18.155" v="8"/>
          <ac:spMkLst>
            <pc:docMk/>
            <pc:sldMk cId="2696275401" sldId="257"/>
            <ac:spMk id="28" creationId="{9C682A1A-5B2D-4111-BBD6-620165633E5B}"/>
          </ac:spMkLst>
        </pc:spChg>
        <pc:spChg chg="add del">
          <ac:chgData name="Hannah Riordan" userId="S::hannah.riordan@det.nsw.edu.au::2705dd74-5708-4bb4-be63-c8f00774f6d3" providerId="AD" clId="Web-{F3A74CD2-A8B1-2D55-C097-CB495F71F7FF}" dt="2023-06-15T00:17:18.155" v="8"/>
          <ac:spMkLst>
            <pc:docMk/>
            <pc:sldMk cId="2696275401" sldId="257"/>
            <ac:spMk id="29" creationId="{D6EE29F2-D77F-4BD0-A20B-334D316A1C9D}"/>
          </ac:spMkLst>
        </pc:spChg>
        <pc:spChg chg="add del">
          <ac:chgData name="Hannah Riordan" userId="S::hannah.riordan@det.nsw.edu.au::2705dd74-5708-4bb4-be63-c8f00774f6d3" providerId="AD" clId="Web-{F3A74CD2-A8B1-2D55-C097-CB495F71F7FF}" dt="2023-06-15T00:17:18.155" v="8"/>
          <ac:spMkLst>
            <pc:docMk/>
            <pc:sldMk cId="2696275401" sldId="257"/>
            <ac:spMk id="30" creationId="{22D09ED2-868F-42C6-866E-F92E0CEF314F}"/>
          </ac:spMkLst>
        </pc:spChg>
        <pc:spChg chg="add">
          <ac:chgData name="Hannah Riordan" userId="S::hannah.riordan@det.nsw.edu.au::2705dd74-5708-4bb4-be63-c8f00774f6d3" providerId="AD" clId="Web-{F3A74CD2-A8B1-2D55-C097-CB495F71F7FF}" dt="2023-06-15T00:17:18.170" v="9"/>
          <ac:spMkLst>
            <pc:docMk/>
            <pc:sldMk cId="2696275401" sldId="257"/>
            <ac:spMk id="32" creationId="{F837543A-6020-4505-A233-C9DB4BF74011}"/>
          </ac:spMkLst>
        </pc:spChg>
        <pc:spChg chg="add">
          <ac:chgData name="Hannah Riordan" userId="S::hannah.riordan@det.nsw.edu.au::2705dd74-5708-4bb4-be63-c8f00774f6d3" providerId="AD" clId="Web-{F3A74CD2-A8B1-2D55-C097-CB495F71F7FF}" dt="2023-06-15T00:17:18.170" v="9"/>
          <ac:spMkLst>
            <pc:docMk/>
            <pc:sldMk cId="2696275401" sldId="257"/>
            <ac:spMk id="33" creationId="{35B16301-FB18-48BA-A6DD-C37CAF6F9A18}"/>
          </ac:spMkLst>
        </pc:spChg>
        <pc:spChg chg="add">
          <ac:chgData name="Hannah Riordan" userId="S::hannah.riordan@det.nsw.edu.au::2705dd74-5708-4bb4-be63-c8f00774f6d3" providerId="AD" clId="Web-{F3A74CD2-A8B1-2D55-C097-CB495F71F7FF}" dt="2023-06-15T00:17:18.170" v="9"/>
          <ac:spMkLst>
            <pc:docMk/>
            <pc:sldMk cId="2696275401" sldId="257"/>
            <ac:spMk id="34" creationId="{F2C0C6D2-C0BD-ACCF-DA7D-B96B6636156C}"/>
          </ac:spMkLst>
        </pc:spChg>
        <pc:spChg chg="add">
          <ac:chgData name="Hannah Riordan" userId="S::hannah.riordan@det.nsw.edu.au::2705dd74-5708-4bb4-be63-c8f00774f6d3" providerId="AD" clId="Web-{F3A74CD2-A8B1-2D55-C097-CB495F71F7FF}" dt="2023-06-15T00:17:18.170" v="9"/>
          <ac:spMkLst>
            <pc:docMk/>
            <pc:sldMk cId="2696275401" sldId="257"/>
            <ac:spMk id="35" creationId="{C3C0D90E-074A-4F52-9B11-B52BEF4BCBE5}"/>
          </ac:spMkLst>
        </pc:spChg>
        <pc:spChg chg="add">
          <ac:chgData name="Hannah Riordan" userId="S::hannah.riordan@det.nsw.edu.au::2705dd74-5708-4bb4-be63-c8f00774f6d3" providerId="AD" clId="Web-{F3A74CD2-A8B1-2D55-C097-CB495F71F7FF}" dt="2023-06-15T00:17:18.170" v="9"/>
          <ac:spMkLst>
            <pc:docMk/>
            <pc:sldMk cId="2696275401" sldId="257"/>
            <ac:spMk id="36" creationId="{CABBD4C1-E6F8-46F6-8152-A8A97490BF4D}"/>
          </ac:spMkLst>
        </pc:spChg>
        <pc:spChg chg="add">
          <ac:chgData name="Hannah Riordan" userId="S::hannah.riordan@det.nsw.edu.au::2705dd74-5708-4bb4-be63-c8f00774f6d3" providerId="AD" clId="Web-{F3A74CD2-A8B1-2D55-C097-CB495F71F7FF}" dt="2023-06-15T00:17:18.170" v="9"/>
          <ac:spMkLst>
            <pc:docMk/>
            <pc:sldMk cId="2696275401" sldId="257"/>
            <ac:spMk id="37" creationId="{83BA5EF5-1FE9-4BF9-83BB-269BCDDF6156}"/>
          </ac:spMkLst>
        </pc:spChg>
        <pc:spChg chg="add">
          <ac:chgData name="Hannah Riordan" userId="S::hannah.riordan@det.nsw.edu.au::2705dd74-5708-4bb4-be63-c8f00774f6d3" providerId="AD" clId="Web-{F3A74CD2-A8B1-2D55-C097-CB495F71F7FF}" dt="2023-06-15T00:17:18.170" v="9"/>
          <ac:spMkLst>
            <pc:docMk/>
            <pc:sldMk cId="2696275401" sldId="257"/>
            <ac:spMk id="39" creationId="{88853921-7BC9-4BDE-ACAB-133C683C82D6}"/>
          </ac:spMkLst>
        </pc:spChg>
        <pc:spChg chg="add">
          <ac:chgData name="Hannah Riordan" userId="S::hannah.riordan@det.nsw.edu.au::2705dd74-5708-4bb4-be63-c8f00774f6d3" providerId="AD" clId="Web-{F3A74CD2-A8B1-2D55-C097-CB495F71F7FF}" dt="2023-06-15T00:17:18.170" v="9"/>
          <ac:spMkLst>
            <pc:docMk/>
            <pc:sldMk cId="2696275401" sldId="257"/>
            <ac:spMk id="40" creationId="{09192968-3AE7-4470-A61C-97294BB92731}"/>
          </ac:spMkLst>
        </pc:spChg>
        <pc:spChg chg="add">
          <ac:chgData name="Hannah Riordan" userId="S::hannah.riordan@det.nsw.edu.au::2705dd74-5708-4bb4-be63-c8f00774f6d3" providerId="AD" clId="Web-{F3A74CD2-A8B1-2D55-C097-CB495F71F7FF}" dt="2023-06-15T00:17:18.170" v="9"/>
          <ac:spMkLst>
            <pc:docMk/>
            <pc:sldMk cId="2696275401" sldId="257"/>
            <ac:spMk id="41" creationId="{3AB72E55-43E4-4356-BFE8-E2102CB0B505}"/>
          </ac:spMkLst>
        </pc:spChg>
        <pc:cxnChg chg="add del">
          <ac:chgData name="Hannah Riordan" userId="S::hannah.riordan@det.nsw.edu.au::2705dd74-5708-4bb4-be63-c8f00774f6d3" providerId="AD" clId="Web-{F3A74CD2-A8B1-2D55-C097-CB495F71F7FF}" dt="2023-06-15T00:17:15.201" v="6"/>
          <ac:cxnSpMkLst>
            <pc:docMk/>
            <pc:sldMk cId="2696275401" sldId="257"/>
            <ac:cxnSpMk id="18" creationId="{4B3BCACB-5880-460B-9606-8C433A9AF99D}"/>
          </ac:cxnSpMkLst>
        </pc:cxnChg>
        <pc:cxnChg chg="add">
          <ac:chgData name="Hannah Riordan" userId="S::hannah.riordan@det.nsw.edu.au::2705dd74-5708-4bb4-be63-c8f00774f6d3" providerId="AD" clId="Web-{F3A74CD2-A8B1-2D55-C097-CB495F71F7FF}" dt="2023-06-15T00:17:18.170" v="9"/>
          <ac:cxnSpMkLst>
            <pc:docMk/>
            <pc:sldMk cId="2696275401" sldId="257"/>
            <ac:cxnSpMk id="38" creationId="{4B3BCACB-5880-460B-9606-8C433A9AF99D}"/>
          </ac:cxnSpMkLst>
        </pc:cxnChg>
      </pc:sldChg>
    </pc:docChg>
  </pc:docChgLst>
  <pc:docChgLst>
    <pc:chgData name="Hannah Riordan" userId="S::hannah.riordan@det.nsw.edu.au::2705dd74-5708-4bb4-be63-c8f00774f6d3" providerId="AD" clId="Web-{013249B2-A23B-AA42-E8B4-62887F35095E}"/>
    <pc:docChg chg="addSld delSld modSld sldOrd">
      <pc:chgData name="Hannah Riordan" userId="S::hannah.riordan@det.nsw.edu.au::2705dd74-5708-4bb4-be63-c8f00774f6d3" providerId="AD" clId="Web-{013249B2-A23B-AA42-E8B4-62887F35095E}" dt="2023-10-24T09:23:04.960" v="778"/>
      <pc:docMkLst>
        <pc:docMk/>
      </pc:docMkLst>
      <pc:sldChg chg="modSp">
        <pc:chgData name="Hannah Riordan" userId="S::hannah.riordan@det.nsw.edu.au::2705dd74-5708-4bb4-be63-c8f00774f6d3" providerId="AD" clId="Web-{013249B2-A23B-AA42-E8B4-62887F35095E}" dt="2023-10-24T08:40:03.790" v="765" actId="20577"/>
        <pc:sldMkLst>
          <pc:docMk/>
          <pc:sldMk cId="2696275401" sldId="257"/>
        </pc:sldMkLst>
        <pc:spChg chg="mod">
          <ac:chgData name="Hannah Riordan" userId="S::hannah.riordan@det.nsw.edu.au::2705dd74-5708-4bb4-be63-c8f00774f6d3" providerId="AD" clId="Web-{013249B2-A23B-AA42-E8B4-62887F35095E}" dt="2023-10-24T08:40:03.790" v="765" actId="20577"/>
          <ac:spMkLst>
            <pc:docMk/>
            <pc:sldMk cId="2696275401" sldId="257"/>
            <ac:spMk id="34" creationId="{F2C0C6D2-C0BD-ACCF-DA7D-B96B6636156C}"/>
          </ac:spMkLst>
        </pc:spChg>
      </pc:sldChg>
      <pc:sldChg chg="addSp modSp ord modNotes">
        <pc:chgData name="Hannah Riordan" userId="S::hannah.riordan@det.nsw.edu.au::2705dd74-5708-4bb4-be63-c8f00774f6d3" providerId="AD" clId="Web-{013249B2-A23B-AA42-E8B4-62887F35095E}" dt="2023-10-24T08:19:17.323" v="342"/>
        <pc:sldMkLst>
          <pc:docMk/>
          <pc:sldMk cId="4289058815" sldId="259"/>
        </pc:sldMkLst>
        <pc:spChg chg="mod">
          <ac:chgData name="Hannah Riordan" userId="S::hannah.riordan@det.nsw.edu.au::2705dd74-5708-4bb4-be63-c8f00774f6d3" providerId="AD" clId="Web-{013249B2-A23B-AA42-E8B4-62887F35095E}" dt="2023-10-24T08:13:34.795" v="160" actId="20577"/>
          <ac:spMkLst>
            <pc:docMk/>
            <pc:sldMk cId="4289058815" sldId="259"/>
            <ac:spMk id="2" creationId="{6C957111-8917-8C04-B838-9477897E8C85}"/>
          </ac:spMkLst>
        </pc:spChg>
        <pc:spChg chg="add mod">
          <ac:chgData name="Hannah Riordan" userId="S::hannah.riordan@det.nsw.edu.au::2705dd74-5708-4bb4-be63-c8f00774f6d3" providerId="AD" clId="Web-{013249B2-A23B-AA42-E8B4-62887F35095E}" dt="2023-10-24T08:19:13.401" v="338" actId="20577"/>
          <ac:spMkLst>
            <pc:docMk/>
            <pc:sldMk cId="4289058815" sldId="259"/>
            <ac:spMk id="4" creationId="{3DC35215-4D72-932B-D02C-2B1293DBD570}"/>
          </ac:spMkLst>
        </pc:spChg>
        <pc:graphicFrameChg chg="add mod modGraphic">
          <ac:chgData name="Hannah Riordan" userId="S::hannah.riordan@det.nsw.edu.au::2705dd74-5708-4bb4-be63-c8f00774f6d3" providerId="AD" clId="Web-{013249B2-A23B-AA42-E8B4-62887F35095E}" dt="2023-10-24T08:19:17.323" v="342"/>
          <ac:graphicFrameMkLst>
            <pc:docMk/>
            <pc:sldMk cId="4289058815" sldId="259"/>
            <ac:graphicFrameMk id="5" creationId="{BF8FECC2-FE02-ABB1-626E-0829D331E64D}"/>
          </ac:graphicFrameMkLst>
        </pc:graphicFrameChg>
      </pc:sldChg>
      <pc:sldChg chg="del modNotes">
        <pc:chgData name="Hannah Riordan" userId="S::hannah.riordan@det.nsw.edu.au::2705dd74-5708-4bb4-be63-c8f00774f6d3" providerId="AD" clId="Web-{013249B2-A23B-AA42-E8B4-62887F35095E}" dt="2023-10-24T09:23:03.397" v="777"/>
        <pc:sldMkLst>
          <pc:docMk/>
          <pc:sldMk cId="80836529" sldId="271"/>
        </pc:sldMkLst>
      </pc:sldChg>
      <pc:sldChg chg="addSp delSp modSp ord modNotes">
        <pc:chgData name="Hannah Riordan" userId="S::hannah.riordan@det.nsw.edu.au::2705dd74-5708-4bb4-be63-c8f00774f6d3" providerId="AD" clId="Web-{013249B2-A23B-AA42-E8B4-62887F35095E}" dt="2023-10-24T07:35:47.238" v="43" actId="20577"/>
        <pc:sldMkLst>
          <pc:docMk/>
          <pc:sldMk cId="3567530280" sldId="273"/>
        </pc:sldMkLst>
        <pc:spChg chg="mod">
          <ac:chgData name="Hannah Riordan" userId="S::hannah.riordan@det.nsw.edu.au::2705dd74-5708-4bb4-be63-c8f00774f6d3" providerId="AD" clId="Web-{013249B2-A23B-AA42-E8B4-62887F35095E}" dt="2023-10-24T07:35:42.129" v="37" actId="20577"/>
          <ac:spMkLst>
            <pc:docMk/>
            <pc:sldMk cId="3567530280" sldId="273"/>
            <ac:spMk id="2" creationId="{5096110A-7363-08BB-EB4E-FB775D8A6E5D}"/>
          </ac:spMkLst>
        </pc:spChg>
        <pc:spChg chg="add mod">
          <ac:chgData name="Hannah Riordan" userId="S::hannah.riordan@det.nsw.edu.au::2705dd74-5708-4bb4-be63-c8f00774f6d3" providerId="AD" clId="Web-{013249B2-A23B-AA42-E8B4-62887F35095E}" dt="2023-10-24T07:35:47.238" v="43" actId="20577"/>
          <ac:spMkLst>
            <pc:docMk/>
            <pc:sldMk cId="3567530280" sldId="273"/>
            <ac:spMk id="4" creationId="{E3C64EB6-2820-B95D-2A1D-42EA7C56F7EE}"/>
          </ac:spMkLst>
        </pc:spChg>
        <pc:spChg chg="del">
          <ac:chgData name="Hannah Riordan" userId="S::hannah.riordan@det.nsw.edu.au::2705dd74-5708-4bb4-be63-c8f00774f6d3" providerId="AD" clId="Web-{013249B2-A23B-AA42-E8B4-62887F35095E}" dt="2023-10-24T07:34:27.908" v="15"/>
          <ac:spMkLst>
            <pc:docMk/>
            <pc:sldMk cId="3567530280" sldId="273"/>
            <ac:spMk id="19" creationId="{AC2FC501-4300-2C8B-E83A-6BD578B6E903}"/>
          </ac:spMkLst>
        </pc:spChg>
      </pc:sldChg>
      <pc:sldChg chg="del">
        <pc:chgData name="Hannah Riordan" userId="S::hannah.riordan@det.nsw.edu.au::2705dd74-5708-4bb4-be63-c8f00774f6d3" providerId="AD" clId="Web-{013249B2-A23B-AA42-E8B4-62887F35095E}" dt="2023-10-24T09:23:04.960" v="778"/>
        <pc:sldMkLst>
          <pc:docMk/>
          <pc:sldMk cId="3680742089" sldId="275"/>
        </pc:sldMkLst>
      </pc:sldChg>
      <pc:sldChg chg="modNotes">
        <pc:chgData name="Hannah Riordan" userId="S::hannah.riordan@det.nsw.edu.au::2705dd74-5708-4bb4-be63-c8f00774f6d3" providerId="AD" clId="Web-{013249B2-A23B-AA42-E8B4-62887F35095E}" dt="2023-10-24T07:11:35.907" v="1"/>
        <pc:sldMkLst>
          <pc:docMk/>
          <pc:sldMk cId="1033861588" sldId="278"/>
        </pc:sldMkLst>
      </pc:sldChg>
      <pc:sldChg chg="modNotes">
        <pc:chgData name="Hannah Riordan" userId="S::hannah.riordan@det.nsw.edu.au::2705dd74-5708-4bb4-be63-c8f00774f6d3" providerId="AD" clId="Web-{013249B2-A23B-AA42-E8B4-62887F35095E}" dt="2023-10-24T07:12:02.892" v="3"/>
        <pc:sldMkLst>
          <pc:docMk/>
          <pc:sldMk cId="1726856187" sldId="281"/>
        </pc:sldMkLst>
      </pc:sldChg>
      <pc:sldChg chg="modNotes">
        <pc:chgData name="Hannah Riordan" userId="S::hannah.riordan@det.nsw.edu.au::2705dd74-5708-4bb4-be63-c8f00774f6d3" providerId="AD" clId="Web-{013249B2-A23B-AA42-E8B4-62887F35095E}" dt="2023-10-24T07:13:00.269" v="6"/>
        <pc:sldMkLst>
          <pc:docMk/>
          <pc:sldMk cId="2302118268" sldId="282"/>
        </pc:sldMkLst>
      </pc:sldChg>
      <pc:sldChg chg="modNotes">
        <pc:chgData name="Hannah Riordan" userId="S::hannah.riordan@det.nsw.edu.au::2705dd74-5708-4bb4-be63-c8f00774f6d3" providerId="AD" clId="Web-{013249B2-A23B-AA42-E8B4-62887F35095E}" dt="2023-10-24T07:13:04.613" v="8"/>
        <pc:sldMkLst>
          <pc:docMk/>
          <pc:sldMk cId="1191568494" sldId="283"/>
        </pc:sldMkLst>
      </pc:sldChg>
      <pc:sldChg chg="modNotes">
        <pc:chgData name="Hannah Riordan" userId="S::hannah.riordan@det.nsw.edu.au::2705dd74-5708-4bb4-be63-c8f00774f6d3" providerId="AD" clId="Web-{013249B2-A23B-AA42-E8B4-62887F35095E}" dt="2023-10-24T07:13:12.253" v="10"/>
        <pc:sldMkLst>
          <pc:docMk/>
          <pc:sldMk cId="3380262632" sldId="284"/>
        </pc:sldMkLst>
      </pc:sldChg>
      <pc:sldChg chg="modNotes">
        <pc:chgData name="Hannah Riordan" userId="S::hannah.riordan@det.nsw.edu.au::2705dd74-5708-4bb4-be63-c8f00774f6d3" providerId="AD" clId="Web-{013249B2-A23B-AA42-E8B4-62887F35095E}" dt="2023-10-24T07:13:12.394" v="12"/>
        <pc:sldMkLst>
          <pc:docMk/>
          <pc:sldMk cId="1962123568" sldId="285"/>
        </pc:sldMkLst>
      </pc:sldChg>
      <pc:sldChg chg="modNotes">
        <pc:chgData name="Hannah Riordan" userId="S::hannah.riordan@det.nsw.edu.au::2705dd74-5708-4bb4-be63-c8f00774f6d3" providerId="AD" clId="Web-{013249B2-A23B-AA42-E8B4-62887F35095E}" dt="2023-10-24T07:13:12.519" v="14"/>
        <pc:sldMkLst>
          <pc:docMk/>
          <pc:sldMk cId="2177376791" sldId="287"/>
        </pc:sldMkLst>
      </pc:sldChg>
      <pc:sldChg chg="modNotes">
        <pc:chgData name="Hannah Riordan" userId="S::hannah.riordan@det.nsw.edu.au::2705dd74-5708-4bb4-be63-c8f00774f6d3" providerId="AD" clId="Web-{013249B2-A23B-AA42-E8B4-62887F35095E}" dt="2023-10-24T07:13:00.175" v="5"/>
        <pc:sldMkLst>
          <pc:docMk/>
          <pc:sldMk cId="2495529705" sldId="289"/>
        </pc:sldMkLst>
      </pc:sldChg>
      <pc:sldChg chg="modSp add replId">
        <pc:chgData name="Hannah Riordan" userId="S::hannah.riordan@det.nsw.edu.au::2705dd74-5708-4bb4-be63-c8f00774f6d3" providerId="AD" clId="Web-{013249B2-A23B-AA42-E8B4-62887F35095E}" dt="2023-10-24T08:03:19.742" v="49" actId="20577"/>
        <pc:sldMkLst>
          <pc:docMk/>
          <pc:sldMk cId="185659903" sldId="290"/>
        </pc:sldMkLst>
        <pc:spChg chg="mod">
          <ac:chgData name="Hannah Riordan" userId="S::hannah.riordan@det.nsw.edu.au::2705dd74-5708-4bb4-be63-c8f00774f6d3" providerId="AD" clId="Web-{013249B2-A23B-AA42-E8B4-62887F35095E}" dt="2023-10-24T08:03:17.726" v="45" actId="20577"/>
          <ac:spMkLst>
            <pc:docMk/>
            <pc:sldMk cId="185659903" sldId="290"/>
            <ac:spMk id="2" creationId="{5096110A-7363-08BB-EB4E-FB775D8A6E5D}"/>
          </ac:spMkLst>
        </pc:spChg>
        <pc:spChg chg="mod">
          <ac:chgData name="Hannah Riordan" userId="S::hannah.riordan@det.nsw.edu.au::2705dd74-5708-4bb4-be63-c8f00774f6d3" providerId="AD" clId="Web-{013249B2-A23B-AA42-E8B4-62887F35095E}" dt="2023-10-24T08:03:19.742" v="49" actId="20577"/>
          <ac:spMkLst>
            <pc:docMk/>
            <pc:sldMk cId="185659903" sldId="290"/>
            <ac:spMk id="4" creationId="{E3C64EB6-2820-B95D-2A1D-42EA7C56F7EE}"/>
          </ac:spMkLst>
        </pc:spChg>
      </pc:sldChg>
      <pc:sldChg chg="add del ord replId">
        <pc:chgData name="Hannah Riordan" userId="S::hannah.riordan@det.nsw.edu.au::2705dd74-5708-4bb4-be63-c8f00774f6d3" providerId="AD" clId="Web-{013249B2-A23B-AA42-E8B4-62887F35095E}" dt="2023-10-24T08:03:37.555" v="52"/>
        <pc:sldMkLst>
          <pc:docMk/>
          <pc:sldMk cId="228533864" sldId="291"/>
        </pc:sldMkLst>
      </pc:sldChg>
      <pc:sldChg chg="modSp add modNotes">
        <pc:chgData name="Hannah Riordan" userId="S::hannah.riordan@det.nsw.edu.au::2705dd74-5708-4bb4-be63-c8f00774f6d3" providerId="AD" clId="Web-{013249B2-A23B-AA42-E8B4-62887F35095E}" dt="2023-10-24T08:07:22.891" v="155" actId="20577"/>
        <pc:sldMkLst>
          <pc:docMk/>
          <pc:sldMk cId="2952355311" sldId="291"/>
        </pc:sldMkLst>
        <pc:spChg chg="mod">
          <ac:chgData name="Hannah Riordan" userId="S::hannah.riordan@det.nsw.edu.au::2705dd74-5708-4bb4-be63-c8f00774f6d3" providerId="AD" clId="Web-{013249B2-A23B-AA42-E8B4-62887F35095E}" dt="2023-10-24T08:03:55.274" v="58" actId="20577"/>
          <ac:spMkLst>
            <pc:docMk/>
            <pc:sldMk cId="2952355311" sldId="291"/>
            <ac:spMk id="2" creationId="{3FDCBAE2-7A2E-CA7D-D543-AAD7C96567C6}"/>
          </ac:spMkLst>
        </pc:spChg>
        <pc:spChg chg="mod">
          <ac:chgData name="Hannah Riordan" userId="S::hannah.riordan@det.nsw.edu.au::2705dd74-5708-4bb4-be63-c8f00774f6d3" providerId="AD" clId="Web-{013249B2-A23B-AA42-E8B4-62887F35095E}" dt="2023-10-24T08:07:22.891" v="155" actId="20577"/>
          <ac:spMkLst>
            <pc:docMk/>
            <pc:sldMk cId="2952355311" sldId="291"/>
            <ac:spMk id="3" creationId="{66B3719F-AA2F-679B-6F9C-A93B409764A2}"/>
          </ac:spMkLst>
        </pc:spChg>
      </pc:sldChg>
      <pc:sldChg chg="add del replId">
        <pc:chgData name="Hannah Riordan" userId="S::hannah.riordan@det.nsw.edu.au::2705dd74-5708-4bb4-be63-c8f00774f6d3" providerId="AD" clId="Web-{013249B2-A23B-AA42-E8B4-62887F35095E}" dt="2023-10-24T08:36:07.234" v="687"/>
        <pc:sldMkLst>
          <pc:docMk/>
          <pc:sldMk cId="1335158903" sldId="292"/>
        </pc:sldMkLst>
      </pc:sldChg>
      <pc:sldChg chg="modSp add replId">
        <pc:chgData name="Hannah Riordan" userId="S::hannah.riordan@det.nsw.edu.au::2705dd74-5708-4bb4-be63-c8f00774f6d3" providerId="AD" clId="Web-{013249B2-A23B-AA42-E8B4-62887F35095E}" dt="2023-10-24T08:19:44.965" v="346"/>
        <pc:sldMkLst>
          <pc:docMk/>
          <pc:sldMk cId="3032473545" sldId="293"/>
        </pc:sldMkLst>
        <pc:graphicFrameChg chg="mod modGraphic">
          <ac:chgData name="Hannah Riordan" userId="S::hannah.riordan@det.nsw.edu.au::2705dd74-5708-4bb4-be63-c8f00774f6d3" providerId="AD" clId="Web-{013249B2-A23B-AA42-E8B4-62887F35095E}" dt="2023-10-24T08:19:44.965" v="346"/>
          <ac:graphicFrameMkLst>
            <pc:docMk/>
            <pc:sldMk cId="3032473545" sldId="293"/>
            <ac:graphicFrameMk id="5" creationId="{BF8FECC2-FE02-ABB1-626E-0829D331E64D}"/>
          </ac:graphicFrameMkLst>
        </pc:graphicFrameChg>
      </pc:sldChg>
      <pc:sldChg chg="modSp add ord replId">
        <pc:chgData name="Hannah Riordan" userId="S::hannah.riordan@det.nsw.edu.au::2705dd74-5708-4bb4-be63-c8f00774f6d3" providerId="AD" clId="Web-{013249B2-A23B-AA42-E8B4-62887F35095E}" dt="2023-10-24T08:20:37.935" v="356" actId="1076"/>
        <pc:sldMkLst>
          <pc:docMk/>
          <pc:sldMk cId="2192355881" sldId="294"/>
        </pc:sldMkLst>
        <pc:spChg chg="mod">
          <ac:chgData name="Hannah Riordan" userId="S::hannah.riordan@det.nsw.edu.au::2705dd74-5708-4bb4-be63-c8f00774f6d3" providerId="AD" clId="Web-{013249B2-A23B-AA42-E8B4-62887F35095E}" dt="2023-10-24T08:20:17.138" v="353" actId="20577"/>
          <ac:spMkLst>
            <pc:docMk/>
            <pc:sldMk cId="2192355881" sldId="294"/>
            <ac:spMk id="2" creationId="{6C957111-8917-8C04-B838-9477897E8C85}"/>
          </ac:spMkLst>
        </pc:spChg>
        <pc:spChg chg="mod">
          <ac:chgData name="Hannah Riordan" userId="S::hannah.riordan@det.nsw.edu.au::2705dd74-5708-4bb4-be63-c8f00774f6d3" providerId="AD" clId="Web-{013249B2-A23B-AA42-E8B4-62887F35095E}" dt="2023-10-24T08:20:37.935" v="356" actId="1076"/>
          <ac:spMkLst>
            <pc:docMk/>
            <pc:sldMk cId="2192355881" sldId="294"/>
            <ac:spMk id="4" creationId="{3DC35215-4D72-932B-D02C-2B1293DBD570}"/>
          </ac:spMkLst>
        </pc:spChg>
      </pc:sldChg>
      <pc:sldChg chg="add del ord replId">
        <pc:chgData name="Hannah Riordan" userId="S::hannah.riordan@det.nsw.edu.au::2705dd74-5708-4bb4-be63-c8f00774f6d3" providerId="AD" clId="Web-{013249B2-A23B-AA42-E8B4-62887F35095E}" dt="2023-10-24T08:20:59.389" v="361"/>
        <pc:sldMkLst>
          <pc:docMk/>
          <pc:sldMk cId="2539384263" sldId="295"/>
        </pc:sldMkLst>
      </pc:sldChg>
      <pc:sldChg chg="modSp add replId">
        <pc:chgData name="Hannah Riordan" userId="S::hannah.riordan@det.nsw.edu.au::2705dd74-5708-4bb4-be63-c8f00774f6d3" providerId="AD" clId="Web-{013249B2-A23B-AA42-E8B4-62887F35095E}" dt="2023-10-24T08:20:57.436" v="360"/>
        <pc:sldMkLst>
          <pc:docMk/>
          <pc:sldMk cId="111516669" sldId="296"/>
        </pc:sldMkLst>
        <pc:graphicFrameChg chg="mod modGraphic">
          <ac:chgData name="Hannah Riordan" userId="S::hannah.riordan@det.nsw.edu.au::2705dd74-5708-4bb4-be63-c8f00774f6d3" providerId="AD" clId="Web-{013249B2-A23B-AA42-E8B4-62887F35095E}" dt="2023-10-24T08:20:57.436" v="360"/>
          <ac:graphicFrameMkLst>
            <pc:docMk/>
            <pc:sldMk cId="111516669" sldId="296"/>
            <ac:graphicFrameMk id="5" creationId="{BF8FECC2-FE02-ABB1-626E-0829D331E64D}"/>
          </ac:graphicFrameMkLst>
        </pc:graphicFrameChg>
      </pc:sldChg>
      <pc:sldChg chg="modSp add ord replId">
        <pc:chgData name="Hannah Riordan" userId="S::hannah.riordan@det.nsw.edu.au::2705dd74-5708-4bb4-be63-c8f00774f6d3" providerId="AD" clId="Web-{013249B2-A23B-AA42-E8B4-62887F35095E}" dt="2023-10-24T08:25:31.571" v="488" actId="20577"/>
        <pc:sldMkLst>
          <pc:docMk/>
          <pc:sldMk cId="1900507294" sldId="297"/>
        </pc:sldMkLst>
        <pc:spChg chg="mod">
          <ac:chgData name="Hannah Riordan" userId="S::hannah.riordan@det.nsw.edu.au::2705dd74-5708-4bb4-be63-c8f00774f6d3" providerId="AD" clId="Web-{013249B2-A23B-AA42-E8B4-62887F35095E}" dt="2023-10-24T08:25:31.571" v="488" actId="20577"/>
          <ac:spMkLst>
            <pc:docMk/>
            <pc:sldMk cId="1900507294" sldId="297"/>
            <ac:spMk id="2" creationId="{6C957111-8917-8C04-B838-9477897E8C85}"/>
          </ac:spMkLst>
        </pc:spChg>
        <pc:spChg chg="mod">
          <ac:chgData name="Hannah Riordan" userId="S::hannah.riordan@det.nsw.edu.au::2705dd74-5708-4bb4-be63-c8f00774f6d3" providerId="AD" clId="Web-{013249B2-A23B-AA42-E8B4-62887F35095E}" dt="2023-10-24T08:24:19.850" v="468" actId="20577"/>
          <ac:spMkLst>
            <pc:docMk/>
            <pc:sldMk cId="1900507294" sldId="297"/>
            <ac:spMk id="4" creationId="{3DC35215-4D72-932B-D02C-2B1293DBD570}"/>
          </ac:spMkLst>
        </pc:spChg>
      </pc:sldChg>
      <pc:sldChg chg="modSp add del replId">
        <pc:chgData name="Hannah Riordan" userId="S::hannah.riordan@det.nsw.edu.au::2705dd74-5708-4bb4-be63-c8f00774f6d3" providerId="AD" clId="Web-{013249B2-A23B-AA42-E8B4-62887F35095E}" dt="2023-10-24T08:25:44.431" v="490"/>
        <pc:sldMkLst>
          <pc:docMk/>
          <pc:sldMk cId="1604279953" sldId="298"/>
        </pc:sldMkLst>
        <pc:graphicFrameChg chg="mod modGraphic">
          <ac:chgData name="Hannah Riordan" userId="S::hannah.riordan@det.nsw.edu.au::2705dd74-5708-4bb4-be63-c8f00774f6d3" providerId="AD" clId="Web-{013249B2-A23B-AA42-E8B4-62887F35095E}" dt="2023-10-24T08:25:25.211" v="486"/>
          <ac:graphicFrameMkLst>
            <pc:docMk/>
            <pc:sldMk cId="1604279953" sldId="298"/>
            <ac:graphicFrameMk id="5" creationId="{BF8FECC2-FE02-ABB1-626E-0829D331E64D}"/>
          </ac:graphicFrameMkLst>
        </pc:graphicFrameChg>
      </pc:sldChg>
      <pc:sldChg chg="modSp add replId">
        <pc:chgData name="Hannah Riordan" userId="S::hannah.riordan@det.nsw.edu.au::2705dd74-5708-4bb4-be63-c8f00774f6d3" providerId="AD" clId="Web-{013249B2-A23B-AA42-E8B4-62887F35095E}" dt="2023-10-24T08:26:00.009" v="495"/>
        <pc:sldMkLst>
          <pc:docMk/>
          <pc:sldMk cId="531299544" sldId="299"/>
        </pc:sldMkLst>
        <pc:graphicFrameChg chg="mod modGraphic">
          <ac:chgData name="Hannah Riordan" userId="S::hannah.riordan@det.nsw.edu.au::2705dd74-5708-4bb4-be63-c8f00774f6d3" providerId="AD" clId="Web-{013249B2-A23B-AA42-E8B4-62887F35095E}" dt="2023-10-24T08:26:00.009" v="495"/>
          <ac:graphicFrameMkLst>
            <pc:docMk/>
            <pc:sldMk cId="531299544" sldId="299"/>
            <ac:graphicFrameMk id="5" creationId="{BF8FECC2-FE02-ABB1-626E-0829D331E64D}"/>
          </ac:graphicFrameMkLst>
        </pc:graphicFrameChg>
      </pc:sldChg>
      <pc:sldChg chg="modSp add ord replId">
        <pc:chgData name="Hannah Riordan" userId="S::hannah.riordan@det.nsw.edu.au::2705dd74-5708-4bb4-be63-c8f00774f6d3" providerId="AD" clId="Web-{013249B2-A23B-AA42-E8B4-62887F35095E}" dt="2023-10-24T08:28:04.826" v="573" actId="1076"/>
        <pc:sldMkLst>
          <pc:docMk/>
          <pc:sldMk cId="2278387421" sldId="300"/>
        </pc:sldMkLst>
        <pc:spChg chg="mod">
          <ac:chgData name="Hannah Riordan" userId="S::hannah.riordan@det.nsw.edu.au::2705dd74-5708-4bb4-be63-c8f00774f6d3" providerId="AD" clId="Web-{013249B2-A23B-AA42-E8B4-62887F35095E}" dt="2023-10-24T08:26:53.714" v="500" actId="20577"/>
          <ac:spMkLst>
            <pc:docMk/>
            <pc:sldMk cId="2278387421" sldId="300"/>
            <ac:spMk id="2" creationId="{6C957111-8917-8C04-B838-9477897E8C85}"/>
          </ac:spMkLst>
        </pc:spChg>
        <pc:spChg chg="mod">
          <ac:chgData name="Hannah Riordan" userId="S::hannah.riordan@det.nsw.edu.au::2705dd74-5708-4bb4-be63-c8f00774f6d3" providerId="AD" clId="Web-{013249B2-A23B-AA42-E8B4-62887F35095E}" dt="2023-10-24T08:28:04.826" v="573" actId="1076"/>
          <ac:spMkLst>
            <pc:docMk/>
            <pc:sldMk cId="2278387421" sldId="300"/>
            <ac:spMk id="4" creationId="{3DC35215-4D72-932B-D02C-2B1293DBD570}"/>
          </ac:spMkLst>
        </pc:spChg>
      </pc:sldChg>
      <pc:sldChg chg="modSp add replId">
        <pc:chgData name="Hannah Riordan" userId="S::hannah.riordan@det.nsw.edu.au::2705dd74-5708-4bb4-be63-c8f00774f6d3" providerId="AD" clId="Web-{013249B2-A23B-AA42-E8B4-62887F35095E}" dt="2023-10-24T08:28:18.202" v="579"/>
        <pc:sldMkLst>
          <pc:docMk/>
          <pc:sldMk cId="1617515400" sldId="301"/>
        </pc:sldMkLst>
        <pc:graphicFrameChg chg="mod modGraphic">
          <ac:chgData name="Hannah Riordan" userId="S::hannah.riordan@det.nsw.edu.au::2705dd74-5708-4bb4-be63-c8f00774f6d3" providerId="AD" clId="Web-{013249B2-A23B-AA42-E8B4-62887F35095E}" dt="2023-10-24T08:28:18.202" v="579"/>
          <ac:graphicFrameMkLst>
            <pc:docMk/>
            <pc:sldMk cId="1617515400" sldId="301"/>
            <ac:graphicFrameMk id="5" creationId="{BF8FECC2-FE02-ABB1-626E-0829D331E64D}"/>
          </ac:graphicFrameMkLst>
        </pc:graphicFrameChg>
      </pc:sldChg>
      <pc:sldChg chg="modSp add ord replId">
        <pc:chgData name="Hannah Riordan" userId="S::hannah.riordan@det.nsw.edu.au::2705dd74-5708-4bb4-be63-c8f00774f6d3" providerId="AD" clId="Web-{013249B2-A23B-AA42-E8B4-62887F35095E}" dt="2023-10-24T08:35:00.545" v="649" actId="20577"/>
        <pc:sldMkLst>
          <pc:docMk/>
          <pc:sldMk cId="4202185482" sldId="302"/>
        </pc:sldMkLst>
        <pc:spChg chg="mod">
          <ac:chgData name="Hannah Riordan" userId="S::hannah.riordan@det.nsw.edu.au::2705dd74-5708-4bb4-be63-c8f00774f6d3" providerId="AD" clId="Web-{013249B2-A23B-AA42-E8B4-62887F35095E}" dt="2023-10-24T08:28:34.202" v="582" actId="20577"/>
          <ac:spMkLst>
            <pc:docMk/>
            <pc:sldMk cId="4202185482" sldId="302"/>
            <ac:spMk id="2" creationId="{6C957111-8917-8C04-B838-9477897E8C85}"/>
          </ac:spMkLst>
        </pc:spChg>
        <pc:spChg chg="mod">
          <ac:chgData name="Hannah Riordan" userId="S::hannah.riordan@det.nsw.edu.au::2705dd74-5708-4bb4-be63-c8f00774f6d3" providerId="AD" clId="Web-{013249B2-A23B-AA42-E8B4-62887F35095E}" dt="2023-10-24T08:35:00.545" v="649" actId="20577"/>
          <ac:spMkLst>
            <pc:docMk/>
            <pc:sldMk cId="4202185482" sldId="302"/>
            <ac:spMk id="4" creationId="{3DC35215-4D72-932B-D02C-2B1293DBD570}"/>
          </ac:spMkLst>
        </pc:spChg>
      </pc:sldChg>
      <pc:sldChg chg="modSp add del replId">
        <pc:chgData name="Hannah Riordan" userId="S::hannah.riordan@det.nsw.edu.au::2705dd74-5708-4bb4-be63-c8f00774f6d3" providerId="AD" clId="Web-{013249B2-A23B-AA42-E8B4-62887F35095E}" dt="2023-10-24T08:36:04.672" v="686"/>
        <pc:sldMkLst>
          <pc:docMk/>
          <pc:sldMk cId="3325182576" sldId="303"/>
        </pc:sldMkLst>
        <pc:graphicFrameChg chg="mod modGraphic">
          <ac:chgData name="Hannah Riordan" userId="S::hannah.riordan@det.nsw.edu.au::2705dd74-5708-4bb4-be63-c8f00774f6d3" providerId="AD" clId="Web-{013249B2-A23B-AA42-E8B4-62887F35095E}" dt="2023-10-24T08:35:13.420" v="655"/>
          <ac:graphicFrameMkLst>
            <pc:docMk/>
            <pc:sldMk cId="3325182576" sldId="303"/>
            <ac:graphicFrameMk id="5" creationId="{BF8FECC2-FE02-ABB1-626E-0829D331E64D}"/>
          </ac:graphicFrameMkLst>
        </pc:graphicFrameChg>
      </pc:sldChg>
      <pc:sldChg chg="modSp add replId">
        <pc:chgData name="Hannah Riordan" userId="S::hannah.riordan@det.nsw.edu.au::2705dd74-5708-4bb4-be63-c8f00774f6d3" providerId="AD" clId="Web-{013249B2-A23B-AA42-E8B4-62887F35095E}" dt="2023-10-24T08:36:00.172" v="685" actId="20577"/>
        <pc:sldMkLst>
          <pc:docMk/>
          <pc:sldMk cId="1901396259" sldId="304"/>
        </pc:sldMkLst>
        <pc:spChg chg="mod">
          <ac:chgData name="Hannah Riordan" userId="S::hannah.riordan@det.nsw.edu.au::2705dd74-5708-4bb4-be63-c8f00774f6d3" providerId="AD" clId="Web-{013249B2-A23B-AA42-E8B4-62887F35095E}" dt="2023-10-24T08:35:25.374" v="657" actId="20577"/>
          <ac:spMkLst>
            <pc:docMk/>
            <pc:sldMk cId="1901396259" sldId="304"/>
            <ac:spMk id="2" creationId="{6C957111-8917-8C04-B838-9477897E8C85}"/>
          </ac:spMkLst>
        </pc:spChg>
        <pc:spChg chg="mod">
          <ac:chgData name="Hannah Riordan" userId="S::hannah.riordan@det.nsw.edu.au::2705dd74-5708-4bb4-be63-c8f00774f6d3" providerId="AD" clId="Web-{013249B2-A23B-AA42-E8B4-62887F35095E}" dt="2023-10-24T08:36:00.172" v="685" actId="20577"/>
          <ac:spMkLst>
            <pc:docMk/>
            <pc:sldMk cId="1901396259" sldId="304"/>
            <ac:spMk id="4" creationId="{3DC35215-4D72-932B-D02C-2B1293DBD570}"/>
          </ac:spMkLst>
        </pc:spChg>
      </pc:sldChg>
      <pc:sldChg chg="modSp add modNotes">
        <pc:chgData name="Hannah Riordan" userId="S::hannah.riordan@det.nsw.edu.au::2705dd74-5708-4bb4-be63-c8f00774f6d3" providerId="AD" clId="Web-{013249B2-A23B-AA42-E8B4-62887F35095E}" dt="2023-10-24T09:22:59.444" v="776"/>
        <pc:sldMkLst>
          <pc:docMk/>
          <pc:sldMk cId="786828115" sldId="305"/>
        </pc:sldMkLst>
        <pc:spChg chg="mod">
          <ac:chgData name="Hannah Riordan" userId="S::hannah.riordan@det.nsw.edu.au::2705dd74-5708-4bb4-be63-c8f00774f6d3" providerId="AD" clId="Web-{013249B2-A23B-AA42-E8B4-62887F35095E}" dt="2023-10-24T09:09:43.025" v="770" actId="20577"/>
          <ac:spMkLst>
            <pc:docMk/>
            <pc:sldMk cId="786828115" sldId="305"/>
            <ac:spMk id="2" creationId="{5096110A-7363-08BB-EB4E-FB775D8A6E5D}"/>
          </ac:spMkLst>
        </pc:spChg>
        <pc:spChg chg="mod">
          <ac:chgData name="Hannah Riordan" userId="S::hannah.riordan@det.nsw.edu.au::2705dd74-5708-4bb4-be63-c8f00774f6d3" providerId="AD" clId="Web-{013249B2-A23B-AA42-E8B4-62887F35095E}" dt="2023-10-24T09:09:48.369" v="775" actId="20577"/>
          <ac:spMkLst>
            <pc:docMk/>
            <pc:sldMk cId="786828115" sldId="305"/>
            <ac:spMk id="4" creationId="{E3C64EB6-2820-B95D-2A1D-42EA7C56F7EE}"/>
          </ac:spMkLst>
        </pc:spChg>
      </pc:sldChg>
      <pc:sldChg chg="add del replId">
        <pc:chgData name="Hannah Riordan" userId="S::hannah.riordan@det.nsw.edu.au::2705dd74-5708-4bb4-be63-c8f00774f6d3" providerId="AD" clId="Web-{013249B2-A23B-AA42-E8B4-62887F35095E}" dt="2023-10-24T09:09:24.524" v="767"/>
        <pc:sldMkLst>
          <pc:docMk/>
          <pc:sldMk cId="3615508535" sldId="305"/>
        </pc:sldMkLst>
      </pc:sldChg>
    </pc:docChg>
  </pc:docChgLst>
  <pc:docChgLst>
    <pc:chgData name="Hannah Riordan" userId="S::hannah.riordan@det.nsw.edu.au::2705dd74-5708-4bb4-be63-c8f00774f6d3" providerId="AD" clId="Web-{31630D7E-0B7C-8311-9A53-8E7377916BE7}"/>
    <pc:docChg chg="addSld delSld modSld">
      <pc:chgData name="Hannah Riordan" userId="S::hannah.riordan@det.nsw.edu.au::2705dd74-5708-4bb4-be63-c8f00774f6d3" providerId="AD" clId="Web-{31630D7E-0B7C-8311-9A53-8E7377916BE7}" dt="2023-06-22T06:20:32.985" v="364" actId="1076"/>
      <pc:docMkLst>
        <pc:docMk/>
      </pc:docMkLst>
      <pc:sldChg chg="modSp">
        <pc:chgData name="Hannah Riordan" userId="S::hannah.riordan@det.nsw.edu.au::2705dd74-5708-4bb4-be63-c8f00774f6d3" providerId="AD" clId="Web-{31630D7E-0B7C-8311-9A53-8E7377916BE7}" dt="2023-06-22T05:11:06.191" v="204" actId="20577"/>
        <pc:sldMkLst>
          <pc:docMk/>
          <pc:sldMk cId="109857222" sldId="256"/>
        </pc:sldMkLst>
        <pc:spChg chg="mod">
          <ac:chgData name="Hannah Riordan" userId="S::hannah.riordan@det.nsw.edu.au::2705dd74-5708-4bb4-be63-c8f00774f6d3" providerId="AD" clId="Web-{31630D7E-0B7C-8311-9A53-8E7377916BE7}" dt="2023-06-22T05:11:06.191" v="204" actId="20577"/>
          <ac:spMkLst>
            <pc:docMk/>
            <pc:sldMk cId="109857222" sldId="256"/>
            <ac:spMk id="2" creationId="{00000000-0000-0000-0000-000000000000}"/>
          </ac:spMkLst>
        </pc:spChg>
        <pc:spChg chg="mod">
          <ac:chgData name="Hannah Riordan" userId="S::hannah.riordan@det.nsw.edu.au::2705dd74-5708-4bb4-be63-c8f00774f6d3" providerId="AD" clId="Web-{31630D7E-0B7C-8311-9A53-8E7377916BE7}" dt="2023-06-22T05:00:37.357" v="19" actId="20577"/>
          <ac:spMkLst>
            <pc:docMk/>
            <pc:sldMk cId="109857222" sldId="256"/>
            <ac:spMk id="3" creationId="{00000000-0000-0000-0000-000000000000}"/>
          </ac:spMkLst>
        </pc:spChg>
      </pc:sldChg>
      <pc:sldChg chg="modSp">
        <pc:chgData name="Hannah Riordan" userId="S::hannah.riordan@det.nsw.edu.au::2705dd74-5708-4bb4-be63-c8f00774f6d3" providerId="AD" clId="Web-{31630D7E-0B7C-8311-9A53-8E7377916BE7}" dt="2023-06-22T05:11:13.566" v="205" actId="20577"/>
        <pc:sldMkLst>
          <pc:docMk/>
          <pc:sldMk cId="2696275401" sldId="257"/>
        </pc:sldMkLst>
        <pc:spChg chg="mod">
          <ac:chgData name="Hannah Riordan" userId="S::hannah.riordan@det.nsw.edu.au::2705dd74-5708-4bb4-be63-c8f00774f6d3" providerId="AD" clId="Web-{31630D7E-0B7C-8311-9A53-8E7377916BE7}" dt="2023-06-22T05:11:13.566" v="205" actId="20577"/>
          <ac:spMkLst>
            <pc:docMk/>
            <pc:sldMk cId="2696275401" sldId="257"/>
            <ac:spMk id="2" creationId="{6C957111-8917-8C04-B838-9477897E8C85}"/>
          </ac:spMkLst>
        </pc:spChg>
        <pc:spChg chg="mod">
          <ac:chgData name="Hannah Riordan" userId="S::hannah.riordan@det.nsw.edu.au::2705dd74-5708-4bb4-be63-c8f00774f6d3" providerId="AD" clId="Web-{31630D7E-0B7C-8311-9A53-8E7377916BE7}" dt="2023-06-22T05:07:08.177" v="108" actId="20577"/>
          <ac:spMkLst>
            <pc:docMk/>
            <pc:sldMk cId="2696275401" sldId="257"/>
            <ac:spMk id="34" creationId="{F2C0C6D2-C0BD-ACCF-DA7D-B96B6636156C}"/>
          </ac:spMkLst>
        </pc:spChg>
      </pc:sldChg>
      <pc:sldChg chg="addSp delSp modSp new del mod setBg">
        <pc:chgData name="Hannah Riordan" userId="S::hannah.riordan@det.nsw.edu.au::2705dd74-5708-4bb4-be63-c8f00774f6d3" providerId="AD" clId="Web-{31630D7E-0B7C-8311-9A53-8E7377916BE7}" dt="2023-06-22T06:02:07.159" v="318"/>
        <pc:sldMkLst>
          <pc:docMk/>
          <pc:sldMk cId="3306597190" sldId="258"/>
        </pc:sldMkLst>
        <pc:spChg chg="del mod">
          <ac:chgData name="Hannah Riordan" userId="S::hannah.riordan@det.nsw.edu.au::2705dd74-5708-4bb4-be63-c8f00774f6d3" providerId="AD" clId="Web-{31630D7E-0B7C-8311-9A53-8E7377916BE7}" dt="2023-06-22T05:52:26.635" v="209"/>
          <ac:spMkLst>
            <pc:docMk/>
            <pc:sldMk cId="3306597190" sldId="258"/>
            <ac:spMk id="2" creationId="{FB30633A-9E6B-9CCF-0E22-B65D2BA7085A}"/>
          </ac:spMkLst>
        </pc:spChg>
        <pc:spChg chg="del mod">
          <ac:chgData name="Hannah Riordan" userId="S::hannah.riordan@det.nsw.edu.au::2705dd74-5708-4bb4-be63-c8f00774f6d3" providerId="AD" clId="Web-{31630D7E-0B7C-8311-9A53-8E7377916BE7}" dt="2023-06-22T05:52:28.088" v="210"/>
          <ac:spMkLst>
            <pc:docMk/>
            <pc:sldMk cId="3306597190" sldId="258"/>
            <ac:spMk id="3" creationId="{32D7F9A8-2401-AC9C-56BB-A5E6BECB1FA2}"/>
          </ac:spMkLst>
        </pc:spChg>
        <pc:spChg chg="add del mod">
          <ac:chgData name="Hannah Riordan" userId="S::hannah.riordan@det.nsw.edu.au::2705dd74-5708-4bb4-be63-c8f00774f6d3" providerId="AD" clId="Web-{31630D7E-0B7C-8311-9A53-8E7377916BE7}" dt="2023-06-22T05:52:29.447" v="211"/>
          <ac:spMkLst>
            <pc:docMk/>
            <pc:sldMk cId="3306597190" sldId="258"/>
            <ac:spMk id="5" creationId="{09F8AA0D-AD75-0732-54DC-DBDE45D81676}"/>
          </ac:spMkLst>
        </pc:spChg>
        <pc:spChg chg="add del mod">
          <ac:chgData name="Hannah Riordan" userId="S::hannah.riordan@det.nsw.edu.au::2705dd74-5708-4bb4-be63-c8f00774f6d3" providerId="AD" clId="Web-{31630D7E-0B7C-8311-9A53-8E7377916BE7}" dt="2023-06-22T05:52:30.416" v="212"/>
          <ac:spMkLst>
            <pc:docMk/>
            <pc:sldMk cId="3306597190" sldId="258"/>
            <ac:spMk id="7" creationId="{8489EAFB-C756-C762-0EB0-80098E284EBD}"/>
          </ac:spMkLst>
        </pc:spChg>
        <pc:spChg chg="add">
          <ac:chgData name="Hannah Riordan" userId="S::hannah.riordan@det.nsw.edu.au::2705dd74-5708-4bb4-be63-c8f00774f6d3" providerId="AD" clId="Web-{31630D7E-0B7C-8311-9A53-8E7377916BE7}" dt="2023-06-22T05:56:12.510" v="239"/>
          <ac:spMkLst>
            <pc:docMk/>
            <pc:sldMk cId="3306597190" sldId="258"/>
            <ac:spMk id="14" creationId="{2D2B266D-3625-4584-A5C3-7D3F672CFF30}"/>
          </ac:spMkLst>
        </pc:spChg>
        <pc:spChg chg="add">
          <ac:chgData name="Hannah Riordan" userId="S::hannah.riordan@det.nsw.edu.au::2705dd74-5708-4bb4-be63-c8f00774f6d3" providerId="AD" clId="Web-{31630D7E-0B7C-8311-9A53-8E7377916BE7}" dt="2023-06-22T05:56:12.510" v="239"/>
          <ac:spMkLst>
            <pc:docMk/>
            <pc:sldMk cId="3306597190" sldId="258"/>
            <ac:spMk id="16" creationId="{C463B99A-73EE-4FBB-B7C4-F9F9BCC25C65}"/>
          </ac:spMkLst>
        </pc:spChg>
        <pc:spChg chg="add">
          <ac:chgData name="Hannah Riordan" userId="S::hannah.riordan@det.nsw.edu.au::2705dd74-5708-4bb4-be63-c8f00774f6d3" providerId="AD" clId="Web-{31630D7E-0B7C-8311-9A53-8E7377916BE7}" dt="2023-06-22T05:56:12.510" v="239"/>
          <ac:spMkLst>
            <pc:docMk/>
            <pc:sldMk cId="3306597190" sldId="258"/>
            <ac:spMk id="18" creationId="{A5D2A5D1-BA0D-47D3-B051-DA7743C46E28}"/>
          </ac:spMkLst>
        </pc:spChg>
        <pc:picChg chg="add del mod">
          <ac:chgData name="Hannah Riordan" userId="S::hannah.riordan@det.nsw.edu.au::2705dd74-5708-4bb4-be63-c8f00774f6d3" providerId="AD" clId="Web-{31630D7E-0B7C-8311-9A53-8E7377916BE7}" dt="2023-06-22T05:52:43.479" v="216"/>
          <ac:picMkLst>
            <pc:docMk/>
            <pc:sldMk cId="3306597190" sldId="258"/>
            <ac:picMk id="8" creationId="{D5FBAEC2-ADAC-26D8-6113-DC50B08CDF51}"/>
          </ac:picMkLst>
        </pc:picChg>
        <pc:picChg chg="add del mod">
          <ac:chgData name="Hannah Riordan" userId="S::hannah.riordan@det.nsw.edu.au::2705dd74-5708-4bb4-be63-c8f00774f6d3" providerId="AD" clId="Web-{31630D7E-0B7C-8311-9A53-8E7377916BE7}" dt="2023-06-22T05:57:35.375" v="285"/>
          <ac:picMkLst>
            <pc:docMk/>
            <pc:sldMk cId="3306597190" sldId="258"/>
            <ac:picMk id="9" creationId="{BF34A126-432B-FA6D-9CE6-42EB918CB0EB}"/>
          </ac:picMkLst>
        </pc:picChg>
      </pc:sldChg>
      <pc:sldChg chg="addSp delSp modSp add replId">
        <pc:chgData name="Hannah Riordan" userId="S::hannah.riordan@det.nsw.edu.au::2705dd74-5708-4bb4-be63-c8f00774f6d3" providerId="AD" clId="Web-{31630D7E-0B7C-8311-9A53-8E7377916BE7}" dt="2023-06-22T06:02:24.113" v="333" actId="20577"/>
        <pc:sldMkLst>
          <pc:docMk/>
          <pc:sldMk cId="4289058815" sldId="259"/>
        </pc:sldMkLst>
        <pc:spChg chg="mod">
          <ac:chgData name="Hannah Riordan" userId="S::hannah.riordan@det.nsw.edu.au::2705dd74-5708-4bb4-be63-c8f00774f6d3" providerId="AD" clId="Web-{31630D7E-0B7C-8311-9A53-8E7377916BE7}" dt="2023-06-22T06:02:24.113" v="333" actId="20577"/>
          <ac:spMkLst>
            <pc:docMk/>
            <pc:sldMk cId="4289058815" sldId="259"/>
            <ac:spMk id="2" creationId="{6C957111-8917-8C04-B838-9477897E8C85}"/>
          </ac:spMkLst>
        </pc:spChg>
        <pc:spChg chg="del">
          <ac:chgData name="Hannah Riordan" userId="S::hannah.riordan@det.nsw.edu.au::2705dd74-5708-4bb4-be63-c8f00774f6d3" providerId="AD" clId="Web-{31630D7E-0B7C-8311-9A53-8E7377916BE7}" dt="2023-06-22T05:08:26.275" v="154"/>
          <ac:spMkLst>
            <pc:docMk/>
            <pc:sldMk cId="4289058815" sldId="259"/>
            <ac:spMk id="32" creationId="{F837543A-6020-4505-A233-C9DB4BF74011}"/>
          </ac:spMkLst>
        </pc:spChg>
        <pc:spChg chg="del">
          <ac:chgData name="Hannah Riordan" userId="S::hannah.riordan@det.nsw.edu.au::2705dd74-5708-4bb4-be63-c8f00774f6d3" providerId="AD" clId="Web-{31630D7E-0B7C-8311-9A53-8E7377916BE7}" dt="2023-06-22T05:08:26.275" v="154"/>
          <ac:spMkLst>
            <pc:docMk/>
            <pc:sldMk cId="4289058815" sldId="259"/>
            <ac:spMk id="33" creationId="{35B16301-FB18-48BA-A6DD-C37CAF6F9A18}"/>
          </ac:spMkLst>
        </pc:spChg>
        <pc:spChg chg="mod">
          <ac:chgData name="Hannah Riordan" userId="S::hannah.riordan@det.nsw.edu.au::2705dd74-5708-4bb4-be63-c8f00774f6d3" providerId="AD" clId="Web-{31630D7E-0B7C-8311-9A53-8E7377916BE7}" dt="2023-06-22T05:10:39.908" v="202" actId="20577"/>
          <ac:spMkLst>
            <pc:docMk/>
            <pc:sldMk cId="4289058815" sldId="259"/>
            <ac:spMk id="34" creationId="{F2C0C6D2-C0BD-ACCF-DA7D-B96B6636156C}"/>
          </ac:spMkLst>
        </pc:spChg>
        <pc:spChg chg="del">
          <ac:chgData name="Hannah Riordan" userId="S::hannah.riordan@det.nsw.edu.au::2705dd74-5708-4bb4-be63-c8f00774f6d3" providerId="AD" clId="Web-{31630D7E-0B7C-8311-9A53-8E7377916BE7}" dt="2023-06-22T05:08:26.275" v="154"/>
          <ac:spMkLst>
            <pc:docMk/>
            <pc:sldMk cId="4289058815" sldId="259"/>
            <ac:spMk id="35" creationId="{C3C0D90E-074A-4F52-9B11-B52BEF4BCBE5}"/>
          </ac:spMkLst>
        </pc:spChg>
        <pc:spChg chg="del">
          <ac:chgData name="Hannah Riordan" userId="S::hannah.riordan@det.nsw.edu.au::2705dd74-5708-4bb4-be63-c8f00774f6d3" providerId="AD" clId="Web-{31630D7E-0B7C-8311-9A53-8E7377916BE7}" dt="2023-06-22T05:08:26.275" v="154"/>
          <ac:spMkLst>
            <pc:docMk/>
            <pc:sldMk cId="4289058815" sldId="259"/>
            <ac:spMk id="36" creationId="{CABBD4C1-E6F8-46F6-8152-A8A97490BF4D}"/>
          </ac:spMkLst>
        </pc:spChg>
        <pc:spChg chg="del">
          <ac:chgData name="Hannah Riordan" userId="S::hannah.riordan@det.nsw.edu.au::2705dd74-5708-4bb4-be63-c8f00774f6d3" providerId="AD" clId="Web-{31630D7E-0B7C-8311-9A53-8E7377916BE7}" dt="2023-06-22T05:08:26.275" v="154"/>
          <ac:spMkLst>
            <pc:docMk/>
            <pc:sldMk cId="4289058815" sldId="259"/>
            <ac:spMk id="37" creationId="{83BA5EF5-1FE9-4BF9-83BB-269BCDDF6156}"/>
          </ac:spMkLst>
        </pc:spChg>
        <pc:spChg chg="del">
          <ac:chgData name="Hannah Riordan" userId="S::hannah.riordan@det.nsw.edu.au::2705dd74-5708-4bb4-be63-c8f00774f6d3" providerId="AD" clId="Web-{31630D7E-0B7C-8311-9A53-8E7377916BE7}" dt="2023-06-22T05:08:26.275" v="154"/>
          <ac:spMkLst>
            <pc:docMk/>
            <pc:sldMk cId="4289058815" sldId="259"/>
            <ac:spMk id="39" creationId="{88853921-7BC9-4BDE-ACAB-133C683C82D6}"/>
          </ac:spMkLst>
        </pc:spChg>
        <pc:spChg chg="del">
          <ac:chgData name="Hannah Riordan" userId="S::hannah.riordan@det.nsw.edu.au::2705dd74-5708-4bb4-be63-c8f00774f6d3" providerId="AD" clId="Web-{31630D7E-0B7C-8311-9A53-8E7377916BE7}" dt="2023-06-22T05:08:26.275" v="154"/>
          <ac:spMkLst>
            <pc:docMk/>
            <pc:sldMk cId="4289058815" sldId="259"/>
            <ac:spMk id="40" creationId="{09192968-3AE7-4470-A61C-97294BB92731}"/>
          </ac:spMkLst>
        </pc:spChg>
        <pc:spChg chg="del">
          <ac:chgData name="Hannah Riordan" userId="S::hannah.riordan@det.nsw.edu.au::2705dd74-5708-4bb4-be63-c8f00774f6d3" providerId="AD" clId="Web-{31630D7E-0B7C-8311-9A53-8E7377916BE7}" dt="2023-06-22T05:08:26.275" v="154"/>
          <ac:spMkLst>
            <pc:docMk/>
            <pc:sldMk cId="4289058815" sldId="259"/>
            <ac:spMk id="41" creationId="{3AB72E55-43E4-4356-BFE8-E2102CB0B505}"/>
          </ac:spMkLst>
        </pc:spChg>
        <pc:spChg chg="add">
          <ac:chgData name="Hannah Riordan" userId="S::hannah.riordan@det.nsw.edu.au::2705dd74-5708-4bb4-be63-c8f00774f6d3" providerId="AD" clId="Web-{31630D7E-0B7C-8311-9A53-8E7377916BE7}" dt="2023-06-22T05:08:26.275" v="154"/>
          <ac:spMkLst>
            <pc:docMk/>
            <pc:sldMk cId="4289058815" sldId="259"/>
            <ac:spMk id="46" creationId="{907EF6B7-1338-4443-8C46-6A318D952DFD}"/>
          </ac:spMkLst>
        </pc:spChg>
        <pc:spChg chg="add">
          <ac:chgData name="Hannah Riordan" userId="S::hannah.riordan@det.nsw.edu.au::2705dd74-5708-4bb4-be63-c8f00774f6d3" providerId="AD" clId="Web-{31630D7E-0B7C-8311-9A53-8E7377916BE7}" dt="2023-06-22T05:08:26.275" v="154"/>
          <ac:spMkLst>
            <pc:docMk/>
            <pc:sldMk cId="4289058815" sldId="259"/>
            <ac:spMk id="48" creationId="{DAAE4CDD-124C-4DCF-9584-B6033B545DD5}"/>
          </ac:spMkLst>
        </pc:spChg>
        <pc:spChg chg="add">
          <ac:chgData name="Hannah Riordan" userId="S::hannah.riordan@det.nsw.edu.au::2705dd74-5708-4bb4-be63-c8f00774f6d3" providerId="AD" clId="Web-{31630D7E-0B7C-8311-9A53-8E7377916BE7}" dt="2023-06-22T05:08:26.275" v="154"/>
          <ac:spMkLst>
            <pc:docMk/>
            <pc:sldMk cId="4289058815" sldId="259"/>
            <ac:spMk id="50" creationId="{081E4A58-353D-44AE-B2FC-2A74E2E400F7}"/>
          </ac:spMkLst>
        </pc:spChg>
        <pc:cxnChg chg="del">
          <ac:chgData name="Hannah Riordan" userId="S::hannah.riordan@det.nsw.edu.au::2705dd74-5708-4bb4-be63-c8f00774f6d3" providerId="AD" clId="Web-{31630D7E-0B7C-8311-9A53-8E7377916BE7}" dt="2023-06-22T05:08:26.275" v="154"/>
          <ac:cxnSpMkLst>
            <pc:docMk/>
            <pc:sldMk cId="4289058815" sldId="259"/>
            <ac:cxnSpMk id="38" creationId="{4B3BCACB-5880-460B-9606-8C433A9AF99D}"/>
          </ac:cxnSpMkLst>
        </pc:cxnChg>
      </pc:sldChg>
      <pc:sldChg chg="addSp delSp modSp new mod setBg">
        <pc:chgData name="Hannah Riordan" userId="S::hannah.riordan@det.nsw.edu.au::2705dd74-5708-4bb4-be63-c8f00774f6d3" providerId="AD" clId="Web-{31630D7E-0B7C-8311-9A53-8E7377916BE7}" dt="2023-06-22T06:20:32.985" v="364" actId="1076"/>
        <pc:sldMkLst>
          <pc:docMk/>
          <pc:sldMk cId="3449758956" sldId="260"/>
        </pc:sldMkLst>
        <pc:spChg chg="mod">
          <ac:chgData name="Hannah Riordan" userId="S::hannah.riordan@det.nsw.edu.au::2705dd74-5708-4bb4-be63-c8f00774f6d3" providerId="AD" clId="Web-{31630D7E-0B7C-8311-9A53-8E7377916BE7}" dt="2023-06-22T06:02:36.567" v="335" actId="20577"/>
          <ac:spMkLst>
            <pc:docMk/>
            <pc:sldMk cId="3449758956" sldId="260"/>
            <ac:spMk id="2" creationId="{5096110A-7363-08BB-EB4E-FB775D8A6E5D}"/>
          </ac:spMkLst>
        </pc:spChg>
        <pc:spChg chg="del mod">
          <ac:chgData name="Hannah Riordan" userId="S::hannah.riordan@det.nsw.edu.au::2705dd74-5708-4bb4-be63-c8f00774f6d3" providerId="AD" clId="Web-{31630D7E-0B7C-8311-9A53-8E7377916BE7}" dt="2023-06-22T06:16:41.344" v="336"/>
          <ac:spMkLst>
            <pc:docMk/>
            <pc:sldMk cId="3449758956" sldId="260"/>
            <ac:spMk id="3" creationId="{076E0222-7BE5-79BD-13E7-9F9DCF935EF1}"/>
          </ac:spMkLst>
        </pc:spChg>
        <pc:spChg chg="add">
          <ac:chgData name="Hannah Riordan" userId="S::hannah.riordan@det.nsw.edu.au::2705dd74-5708-4bb4-be63-c8f00774f6d3" providerId="AD" clId="Web-{31630D7E-0B7C-8311-9A53-8E7377916BE7}" dt="2023-06-22T06:02:10.597" v="319"/>
          <ac:spMkLst>
            <pc:docMk/>
            <pc:sldMk cId="3449758956" sldId="260"/>
            <ac:spMk id="8" creationId="{C2554CA6-288E-4202-BC52-2E5A8F0C0AED}"/>
          </ac:spMkLst>
        </pc:spChg>
        <pc:spChg chg="add">
          <ac:chgData name="Hannah Riordan" userId="S::hannah.riordan@det.nsw.edu.au::2705dd74-5708-4bb4-be63-c8f00774f6d3" providerId="AD" clId="Web-{31630D7E-0B7C-8311-9A53-8E7377916BE7}" dt="2023-06-22T06:02:10.597" v="319"/>
          <ac:spMkLst>
            <pc:docMk/>
            <pc:sldMk cId="3449758956" sldId="260"/>
            <ac:spMk id="10" creationId="{B10BB131-AC8E-4A8E-A5D1-36260F720C3B}"/>
          </ac:spMkLst>
        </pc:spChg>
        <pc:spChg chg="add">
          <ac:chgData name="Hannah Riordan" userId="S::hannah.riordan@det.nsw.edu.au::2705dd74-5708-4bb4-be63-c8f00774f6d3" providerId="AD" clId="Web-{31630D7E-0B7C-8311-9A53-8E7377916BE7}" dt="2023-06-22T06:02:10.597" v="319"/>
          <ac:spMkLst>
            <pc:docMk/>
            <pc:sldMk cId="3449758956" sldId="260"/>
            <ac:spMk id="12" creationId="{5B7778FC-632E-4DCA-A7CB-0D7731CCF970}"/>
          </ac:spMkLst>
        </pc:spChg>
        <pc:spChg chg="add">
          <ac:chgData name="Hannah Riordan" userId="S::hannah.riordan@det.nsw.edu.au::2705dd74-5708-4bb4-be63-c8f00774f6d3" providerId="AD" clId="Web-{31630D7E-0B7C-8311-9A53-8E7377916BE7}" dt="2023-06-22T06:02:10.597" v="319"/>
          <ac:spMkLst>
            <pc:docMk/>
            <pc:sldMk cId="3449758956" sldId="260"/>
            <ac:spMk id="14" creationId="{FA23A907-97FB-4A8F-880A-DD77401C4296}"/>
          </ac:spMkLst>
        </pc:spChg>
        <pc:picChg chg="add mod ord">
          <ac:chgData name="Hannah Riordan" userId="S::hannah.riordan@det.nsw.edu.au::2705dd74-5708-4bb4-be63-c8f00774f6d3" providerId="AD" clId="Web-{31630D7E-0B7C-8311-9A53-8E7377916BE7}" dt="2023-06-22T06:16:43.970" v="338" actId="1076"/>
          <ac:picMkLst>
            <pc:docMk/>
            <pc:sldMk cId="3449758956" sldId="260"/>
            <ac:picMk id="4" creationId="{65890BDA-0B85-C00B-BF51-E6D8BCD677CC}"/>
          </ac:picMkLst>
        </pc:picChg>
        <pc:picChg chg="add del mod">
          <ac:chgData name="Hannah Riordan" userId="S::hannah.riordan@det.nsw.edu.au::2705dd74-5708-4bb4-be63-c8f00774f6d3" providerId="AD" clId="Web-{31630D7E-0B7C-8311-9A53-8E7377916BE7}" dt="2023-06-22T06:20:11.765" v="356"/>
          <ac:picMkLst>
            <pc:docMk/>
            <pc:sldMk cId="3449758956" sldId="260"/>
            <ac:picMk id="5" creationId="{1FFBFD30-97B6-7ED0-A029-5B0D227A7733}"/>
          </ac:picMkLst>
        </pc:picChg>
        <pc:picChg chg="add mod ord modCrop">
          <ac:chgData name="Hannah Riordan" userId="S::hannah.riordan@det.nsw.edu.au::2705dd74-5708-4bb4-be63-c8f00774f6d3" providerId="AD" clId="Web-{31630D7E-0B7C-8311-9A53-8E7377916BE7}" dt="2023-06-22T06:20:32.985" v="364" actId="1076"/>
          <ac:picMkLst>
            <pc:docMk/>
            <pc:sldMk cId="3449758956" sldId="260"/>
            <ac:picMk id="6" creationId="{B1FC1637-AC37-CBDE-D985-A2F3A752AF01}"/>
          </ac:picMkLst>
        </pc:picChg>
      </pc:sldChg>
      <pc:sldChg chg="addSp delSp modSp add replId">
        <pc:chgData name="Hannah Riordan" userId="S::hannah.riordan@det.nsw.edu.au::2705dd74-5708-4bb4-be63-c8f00774f6d3" providerId="AD" clId="Web-{31630D7E-0B7C-8311-9A53-8E7377916BE7}" dt="2023-06-22T06:17:24.910" v="352" actId="20577"/>
        <pc:sldMkLst>
          <pc:docMk/>
          <pc:sldMk cId="4067806479" sldId="261"/>
        </pc:sldMkLst>
        <pc:spChg chg="mod">
          <ac:chgData name="Hannah Riordan" userId="S::hannah.riordan@det.nsw.edu.au::2705dd74-5708-4bb4-be63-c8f00774f6d3" providerId="AD" clId="Web-{31630D7E-0B7C-8311-9A53-8E7377916BE7}" dt="2023-06-22T06:17:24.910" v="352" actId="20577"/>
          <ac:spMkLst>
            <pc:docMk/>
            <pc:sldMk cId="4067806479" sldId="261"/>
            <ac:spMk id="2" creationId="{6C957111-8917-8C04-B838-9477897E8C85}"/>
          </ac:spMkLst>
        </pc:spChg>
        <pc:spChg chg="mod">
          <ac:chgData name="Hannah Riordan" userId="S::hannah.riordan@det.nsw.edu.au::2705dd74-5708-4bb4-be63-c8f00774f6d3" providerId="AD" clId="Web-{31630D7E-0B7C-8311-9A53-8E7377916BE7}" dt="2023-06-22T05:57:29.515" v="284" actId="20577"/>
          <ac:spMkLst>
            <pc:docMk/>
            <pc:sldMk cId="4067806479" sldId="261"/>
            <ac:spMk id="34" creationId="{F2C0C6D2-C0BD-ACCF-DA7D-B96B6636156C}"/>
          </ac:spMkLst>
        </pc:spChg>
        <pc:spChg chg="add del">
          <ac:chgData name="Hannah Riordan" userId="S::hannah.riordan@det.nsw.edu.au::2705dd74-5708-4bb4-be63-c8f00774f6d3" providerId="AD" clId="Web-{31630D7E-0B7C-8311-9A53-8E7377916BE7}" dt="2023-06-22T05:56:47.371" v="243"/>
          <ac:spMkLst>
            <pc:docMk/>
            <pc:sldMk cId="4067806479" sldId="261"/>
            <ac:spMk id="46" creationId="{907EF6B7-1338-4443-8C46-6A318D952DFD}"/>
          </ac:spMkLst>
        </pc:spChg>
        <pc:spChg chg="add del">
          <ac:chgData name="Hannah Riordan" userId="S::hannah.riordan@det.nsw.edu.au::2705dd74-5708-4bb4-be63-c8f00774f6d3" providerId="AD" clId="Web-{31630D7E-0B7C-8311-9A53-8E7377916BE7}" dt="2023-06-22T05:56:47.371" v="243"/>
          <ac:spMkLst>
            <pc:docMk/>
            <pc:sldMk cId="4067806479" sldId="261"/>
            <ac:spMk id="48" creationId="{DAAE4CDD-124C-4DCF-9584-B6033B545DD5}"/>
          </ac:spMkLst>
        </pc:spChg>
        <pc:spChg chg="add del">
          <ac:chgData name="Hannah Riordan" userId="S::hannah.riordan@det.nsw.edu.au::2705dd74-5708-4bb4-be63-c8f00774f6d3" providerId="AD" clId="Web-{31630D7E-0B7C-8311-9A53-8E7377916BE7}" dt="2023-06-22T05:56:47.371" v="243"/>
          <ac:spMkLst>
            <pc:docMk/>
            <pc:sldMk cId="4067806479" sldId="261"/>
            <ac:spMk id="50" creationId="{081E4A58-353D-44AE-B2FC-2A74E2E400F7}"/>
          </ac:spMkLst>
        </pc:spChg>
        <pc:spChg chg="add del">
          <ac:chgData name="Hannah Riordan" userId="S::hannah.riordan@det.nsw.edu.au::2705dd74-5708-4bb4-be63-c8f00774f6d3" providerId="AD" clId="Web-{31630D7E-0B7C-8311-9A53-8E7377916BE7}" dt="2023-06-22T05:56:47.356" v="242"/>
          <ac:spMkLst>
            <pc:docMk/>
            <pc:sldMk cId="4067806479" sldId="261"/>
            <ac:spMk id="55" creationId="{907EF6B7-1338-4443-8C46-6A318D952DFD}"/>
          </ac:spMkLst>
        </pc:spChg>
        <pc:spChg chg="add del">
          <ac:chgData name="Hannah Riordan" userId="S::hannah.riordan@det.nsw.edu.au::2705dd74-5708-4bb4-be63-c8f00774f6d3" providerId="AD" clId="Web-{31630D7E-0B7C-8311-9A53-8E7377916BE7}" dt="2023-06-22T05:56:47.356" v="242"/>
          <ac:spMkLst>
            <pc:docMk/>
            <pc:sldMk cId="4067806479" sldId="261"/>
            <ac:spMk id="57" creationId="{DAAE4CDD-124C-4DCF-9584-B6033B545DD5}"/>
          </ac:spMkLst>
        </pc:spChg>
        <pc:spChg chg="add del">
          <ac:chgData name="Hannah Riordan" userId="S::hannah.riordan@det.nsw.edu.au::2705dd74-5708-4bb4-be63-c8f00774f6d3" providerId="AD" clId="Web-{31630D7E-0B7C-8311-9A53-8E7377916BE7}" dt="2023-06-22T05:56:47.356" v="242"/>
          <ac:spMkLst>
            <pc:docMk/>
            <pc:sldMk cId="4067806479" sldId="261"/>
            <ac:spMk id="59" creationId="{081E4A58-353D-44AE-B2FC-2A74E2E400F7}"/>
          </ac:spMkLst>
        </pc:spChg>
        <pc:spChg chg="add">
          <ac:chgData name="Hannah Riordan" userId="S::hannah.riordan@det.nsw.edu.au::2705dd74-5708-4bb4-be63-c8f00774f6d3" providerId="AD" clId="Web-{31630D7E-0B7C-8311-9A53-8E7377916BE7}" dt="2023-06-22T05:56:47.371" v="243"/>
          <ac:spMkLst>
            <pc:docMk/>
            <pc:sldMk cId="4067806479" sldId="261"/>
            <ac:spMk id="61" creationId="{1BB867FF-FC45-48F7-8104-F89BE54909F1}"/>
          </ac:spMkLst>
        </pc:spChg>
        <pc:spChg chg="add">
          <ac:chgData name="Hannah Riordan" userId="S::hannah.riordan@det.nsw.edu.au::2705dd74-5708-4bb4-be63-c8f00774f6d3" providerId="AD" clId="Web-{31630D7E-0B7C-8311-9A53-8E7377916BE7}" dt="2023-06-22T05:56:47.371" v="243"/>
          <ac:spMkLst>
            <pc:docMk/>
            <pc:sldMk cId="4067806479" sldId="261"/>
            <ac:spMk id="62" creationId="{8BB56887-D0D5-4F0C-9E19-7247EB83C8B7}"/>
          </ac:spMkLst>
        </pc:spChg>
        <pc:spChg chg="add">
          <ac:chgData name="Hannah Riordan" userId="S::hannah.riordan@det.nsw.edu.au::2705dd74-5708-4bb4-be63-c8f00774f6d3" providerId="AD" clId="Web-{31630D7E-0B7C-8311-9A53-8E7377916BE7}" dt="2023-06-22T05:56:47.371" v="243"/>
          <ac:spMkLst>
            <pc:docMk/>
            <pc:sldMk cId="4067806479" sldId="261"/>
            <ac:spMk id="63" creationId="{081E4A58-353D-44AE-B2FC-2A74E2E400F7}"/>
          </ac:spMkLst>
        </pc:spChg>
        <pc:picChg chg="add del mod">
          <ac:chgData name="Hannah Riordan" userId="S::hannah.riordan@det.nsw.edu.au::2705dd74-5708-4bb4-be63-c8f00774f6d3" providerId="AD" clId="Web-{31630D7E-0B7C-8311-9A53-8E7377916BE7}" dt="2023-06-22T05:58:21.784" v="293"/>
          <ac:picMkLst>
            <pc:docMk/>
            <pc:sldMk cId="4067806479" sldId="261"/>
            <ac:picMk id="3" creationId="{EF6F448C-6431-5914-E6BD-72D4C20BADFC}"/>
          </ac:picMkLst>
        </pc:picChg>
      </pc:sldChg>
    </pc:docChg>
  </pc:docChgLst>
  <pc:docChgLst>
    <pc:chgData name="Hannah Riordan" userId="S::hannah.riordan@det.nsw.edu.au::2705dd74-5708-4bb4-be63-c8f00774f6d3" providerId="AD" clId="Web-{AD5000DA-816D-C27A-D3C7-9C8D667B9C52}"/>
    <pc:docChg chg="addSld delSld modSld sldOrd">
      <pc:chgData name="Hannah Riordan" userId="S::hannah.riordan@det.nsw.edu.au::2705dd74-5708-4bb4-be63-c8f00774f6d3" providerId="AD" clId="Web-{AD5000DA-816D-C27A-D3C7-9C8D667B9C52}" dt="2023-06-29T06:29:52.587" v="380"/>
      <pc:docMkLst>
        <pc:docMk/>
      </pc:docMkLst>
      <pc:sldChg chg="modSp">
        <pc:chgData name="Hannah Riordan" userId="S::hannah.riordan@det.nsw.edu.au::2705dd74-5708-4bb4-be63-c8f00774f6d3" providerId="AD" clId="Web-{AD5000DA-816D-C27A-D3C7-9C8D667B9C52}" dt="2023-06-29T04:29:15.114" v="337" actId="20577"/>
        <pc:sldMkLst>
          <pc:docMk/>
          <pc:sldMk cId="2696275401" sldId="257"/>
        </pc:sldMkLst>
        <pc:spChg chg="mod">
          <ac:chgData name="Hannah Riordan" userId="S::hannah.riordan@det.nsw.edu.au::2705dd74-5708-4bb4-be63-c8f00774f6d3" providerId="AD" clId="Web-{AD5000DA-816D-C27A-D3C7-9C8D667B9C52}" dt="2023-06-29T04:29:15.114" v="337" actId="20577"/>
          <ac:spMkLst>
            <pc:docMk/>
            <pc:sldMk cId="2696275401" sldId="257"/>
            <ac:spMk id="34" creationId="{F2C0C6D2-C0BD-ACCF-DA7D-B96B6636156C}"/>
          </ac:spMkLst>
        </pc:spChg>
      </pc:sldChg>
      <pc:sldChg chg="modSp modNotes">
        <pc:chgData name="Hannah Riordan" userId="S::hannah.riordan@det.nsw.edu.au::2705dd74-5708-4bb4-be63-c8f00774f6d3" providerId="AD" clId="Web-{AD5000DA-816D-C27A-D3C7-9C8D667B9C52}" dt="2023-06-29T03:59:54.028" v="82"/>
        <pc:sldMkLst>
          <pc:docMk/>
          <pc:sldMk cId="4289058815" sldId="259"/>
        </pc:sldMkLst>
        <pc:spChg chg="mod">
          <ac:chgData name="Hannah Riordan" userId="S::hannah.riordan@det.nsw.edu.au::2705dd74-5708-4bb4-be63-c8f00774f6d3" providerId="AD" clId="Web-{AD5000DA-816D-C27A-D3C7-9C8D667B9C52}" dt="2023-06-29T03:37:23.732" v="51" actId="20577"/>
          <ac:spMkLst>
            <pc:docMk/>
            <pc:sldMk cId="4289058815" sldId="259"/>
            <ac:spMk id="34" creationId="{F2C0C6D2-C0BD-ACCF-DA7D-B96B6636156C}"/>
          </ac:spMkLst>
        </pc:spChg>
      </pc:sldChg>
      <pc:sldChg chg="addSp delSp modSp modNotes">
        <pc:chgData name="Hannah Riordan" userId="S::hannah.riordan@det.nsw.edu.au::2705dd74-5708-4bb4-be63-c8f00774f6d3" providerId="AD" clId="Web-{AD5000DA-816D-C27A-D3C7-9C8D667B9C52}" dt="2023-06-29T04:18:57.798" v="212"/>
        <pc:sldMkLst>
          <pc:docMk/>
          <pc:sldMk cId="3449758956" sldId="260"/>
        </pc:sldMkLst>
        <pc:spChg chg="add mod">
          <ac:chgData name="Hannah Riordan" userId="S::hannah.riordan@det.nsw.edu.au::2705dd74-5708-4bb4-be63-c8f00774f6d3" providerId="AD" clId="Web-{AD5000DA-816D-C27A-D3C7-9C8D667B9C52}" dt="2023-06-29T03:58:10.603" v="70" actId="1076"/>
          <ac:spMkLst>
            <pc:docMk/>
            <pc:sldMk cId="3449758956" sldId="260"/>
            <ac:spMk id="3" creationId="{F96B0934-69F2-DEB1-30F8-741F3B4B101D}"/>
          </ac:spMkLst>
        </pc:spChg>
        <pc:spChg chg="add del mod">
          <ac:chgData name="Hannah Riordan" userId="S::hannah.riordan@det.nsw.edu.au::2705dd74-5708-4bb4-be63-c8f00774f6d3" providerId="AD" clId="Web-{AD5000DA-816D-C27A-D3C7-9C8D667B9C52}" dt="2023-06-29T04:14:14.836" v="139"/>
          <ac:spMkLst>
            <pc:docMk/>
            <pc:sldMk cId="3449758956" sldId="260"/>
            <ac:spMk id="7" creationId="{757AD65A-C69F-B8E3-4A8A-8F250BE3A65A}"/>
          </ac:spMkLst>
        </pc:spChg>
        <pc:spChg chg="add">
          <ac:chgData name="Hannah Riordan" userId="S::hannah.riordan@det.nsw.edu.au::2705dd74-5708-4bb4-be63-c8f00774f6d3" providerId="AD" clId="Web-{AD5000DA-816D-C27A-D3C7-9C8D667B9C52}" dt="2023-06-29T04:14:27.024" v="142"/>
          <ac:spMkLst>
            <pc:docMk/>
            <pc:sldMk cId="3449758956" sldId="260"/>
            <ac:spMk id="13" creationId="{942EEC6E-BF4C-1BE5-1E96-A2889ECEF32D}"/>
          </ac:spMkLst>
        </pc:spChg>
        <pc:picChg chg="del">
          <ac:chgData name="Hannah Riordan" userId="S::hannah.riordan@det.nsw.edu.au::2705dd74-5708-4bb4-be63-c8f00774f6d3" providerId="AD" clId="Web-{AD5000DA-816D-C27A-D3C7-9C8D667B9C52}" dt="2023-06-29T04:14:09.070" v="138"/>
          <ac:picMkLst>
            <pc:docMk/>
            <pc:sldMk cId="3449758956" sldId="260"/>
            <ac:picMk id="4" creationId="{65890BDA-0B85-C00B-BF51-E6D8BCD677CC}"/>
          </ac:picMkLst>
        </pc:picChg>
        <pc:picChg chg="add mod ord">
          <ac:chgData name="Hannah Riordan" userId="S::hannah.riordan@det.nsw.edu.au::2705dd74-5708-4bb4-be63-c8f00774f6d3" providerId="AD" clId="Web-{AD5000DA-816D-C27A-D3C7-9C8D667B9C52}" dt="2023-06-29T04:14:22.883" v="141" actId="14100"/>
          <ac:picMkLst>
            <pc:docMk/>
            <pc:sldMk cId="3449758956" sldId="260"/>
            <ac:picMk id="9" creationId="{70A77C3A-8B96-C6D8-984E-B9003B4837D1}"/>
          </ac:picMkLst>
        </pc:picChg>
      </pc:sldChg>
      <pc:sldChg chg="addSp delSp modSp del ord">
        <pc:chgData name="Hannah Riordan" userId="S::hannah.riordan@det.nsw.edu.au::2705dd74-5708-4bb4-be63-c8f00774f6d3" providerId="AD" clId="Web-{AD5000DA-816D-C27A-D3C7-9C8D667B9C52}" dt="2023-06-29T03:37:06.357" v="45"/>
        <pc:sldMkLst>
          <pc:docMk/>
          <pc:sldMk cId="4067806479" sldId="261"/>
        </pc:sldMkLst>
        <pc:spChg chg="mod">
          <ac:chgData name="Hannah Riordan" userId="S::hannah.riordan@det.nsw.edu.au::2705dd74-5708-4bb4-be63-c8f00774f6d3" providerId="AD" clId="Web-{AD5000DA-816D-C27A-D3C7-9C8D667B9C52}" dt="2023-06-29T03:33:54.975" v="13" actId="14100"/>
          <ac:spMkLst>
            <pc:docMk/>
            <pc:sldMk cId="4067806479" sldId="261"/>
            <ac:spMk id="2" creationId="{6C957111-8917-8C04-B838-9477897E8C85}"/>
          </ac:spMkLst>
        </pc:spChg>
        <pc:spChg chg="mod">
          <ac:chgData name="Hannah Riordan" userId="S::hannah.riordan@det.nsw.edu.au::2705dd74-5708-4bb4-be63-c8f00774f6d3" providerId="AD" clId="Web-{AD5000DA-816D-C27A-D3C7-9C8D667B9C52}" dt="2023-06-29T03:33:47.834" v="12"/>
          <ac:spMkLst>
            <pc:docMk/>
            <pc:sldMk cId="4067806479" sldId="261"/>
            <ac:spMk id="34" creationId="{F2C0C6D2-C0BD-ACCF-DA7D-B96B6636156C}"/>
          </ac:spMkLst>
        </pc:spChg>
        <pc:spChg chg="del">
          <ac:chgData name="Hannah Riordan" userId="S::hannah.riordan@det.nsw.edu.au::2705dd74-5708-4bb4-be63-c8f00774f6d3" providerId="AD" clId="Web-{AD5000DA-816D-C27A-D3C7-9C8D667B9C52}" dt="2023-06-29T03:33:47.834" v="12"/>
          <ac:spMkLst>
            <pc:docMk/>
            <pc:sldMk cId="4067806479" sldId="261"/>
            <ac:spMk id="61" creationId="{1BB867FF-FC45-48F7-8104-F89BE54909F1}"/>
          </ac:spMkLst>
        </pc:spChg>
        <pc:spChg chg="del">
          <ac:chgData name="Hannah Riordan" userId="S::hannah.riordan@det.nsw.edu.au::2705dd74-5708-4bb4-be63-c8f00774f6d3" providerId="AD" clId="Web-{AD5000DA-816D-C27A-D3C7-9C8D667B9C52}" dt="2023-06-29T03:33:47.834" v="12"/>
          <ac:spMkLst>
            <pc:docMk/>
            <pc:sldMk cId="4067806479" sldId="261"/>
            <ac:spMk id="62" creationId="{8BB56887-D0D5-4F0C-9E19-7247EB83C8B7}"/>
          </ac:spMkLst>
        </pc:spChg>
        <pc:spChg chg="del">
          <ac:chgData name="Hannah Riordan" userId="S::hannah.riordan@det.nsw.edu.au::2705dd74-5708-4bb4-be63-c8f00774f6d3" providerId="AD" clId="Web-{AD5000DA-816D-C27A-D3C7-9C8D667B9C52}" dt="2023-06-29T03:33:47.834" v="12"/>
          <ac:spMkLst>
            <pc:docMk/>
            <pc:sldMk cId="4067806479" sldId="261"/>
            <ac:spMk id="63" creationId="{081E4A58-353D-44AE-B2FC-2A74E2E400F7}"/>
          </ac:spMkLst>
        </pc:spChg>
        <pc:spChg chg="add">
          <ac:chgData name="Hannah Riordan" userId="S::hannah.riordan@det.nsw.edu.au::2705dd74-5708-4bb4-be63-c8f00774f6d3" providerId="AD" clId="Web-{AD5000DA-816D-C27A-D3C7-9C8D667B9C52}" dt="2023-06-29T03:33:47.834" v="12"/>
          <ac:spMkLst>
            <pc:docMk/>
            <pc:sldMk cId="4067806479" sldId="261"/>
            <ac:spMk id="68" creationId="{E92FEB64-6EEA-4759-B4A4-BD2C1E660BA8}"/>
          </ac:spMkLst>
        </pc:spChg>
        <pc:spChg chg="add">
          <ac:chgData name="Hannah Riordan" userId="S::hannah.riordan@det.nsw.edu.au::2705dd74-5708-4bb4-be63-c8f00774f6d3" providerId="AD" clId="Web-{AD5000DA-816D-C27A-D3C7-9C8D667B9C52}" dt="2023-06-29T03:33:47.834" v="12"/>
          <ac:spMkLst>
            <pc:docMk/>
            <pc:sldMk cId="4067806479" sldId="261"/>
            <ac:spMk id="70" creationId="{B10BB131-AC8E-4A8E-A5D1-36260F720C3B}"/>
          </ac:spMkLst>
        </pc:spChg>
        <pc:spChg chg="add">
          <ac:chgData name="Hannah Riordan" userId="S::hannah.riordan@det.nsw.edu.au::2705dd74-5708-4bb4-be63-c8f00774f6d3" providerId="AD" clId="Web-{AD5000DA-816D-C27A-D3C7-9C8D667B9C52}" dt="2023-06-29T03:33:47.834" v="12"/>
          <ac:spMkLst>
            <pc:docMk/>
            <pc:sldMk cId="4067806479" sldId="261"/>
            <ac:spMk id="72" creationId="{14847E93-7DC1-4D4B-8829-B19AA7137C50}"/>
          </ac:spMkLst>
        </pc:spChg>
        <pc:spChg chg="add">
          <ac:chgData name="Hannah Riordan" userId="S::hannah.riordan@det.nsw.edu.au::2705dd74-5708-4bb4-be63-c8f00774f6d3" providerId="AD" clId="Web-{AD5000DA-816D-C27A-D3C7-9C8D667B9C52}" dt="2023-06-29T03:33:47.834" v="12"/>
          <ac:spMkLst>
            <pc:docMk/>
            <pc:sldMk cId="4067806479" sldId="261"/>
            <ac:spMk id="74" creationId="{5566D6E1-03A1-4D73-A4E0-35D74D568A04}"/>
          </ac:spMkLst>
        </pc:spChg>
        <pc:spChg chg="add">
          <ac:chgData name="Hannah Riordan" userId="S::hannah.riordan@det.nsw.edu.au::2705dd74-5708-4bb4-be63-c8f00774f6d3" providerId="AD" clId="Web-{AD5000DA-816D-C27A-D3C7-9C8D667B9C52}" dt="2023-06-29T03:33:47.834" v="12"/>
          <ac:spMkLst>
            <pc:docMk/>
            <pc:sldMk cId="4067806479" sldId="261"/>
            <ac:spMk id="76" creationId="{9F835A99-04AC-494A-A572-AFE8413CC938}"/>
          </ac:spMkLst>
        </pc:spChg>
        <pc:spChg chg="add">
          <ac:chgData name="Hannah Riordan" userId="S::hannah.riordan@det.nsw.edu.au::2705dd74-5708-4bb4-be63-c8f00774f6d3" providerId="AD" clId="Web-{AD5000DA-816D-C27A-D3C7-9C8D667B9C52}" dt="2023-06-29T03:33:47.834" v="12"/>
          <ac:spMkLst>
            <pc:docMk/>
            <pc:sldMk cId="4067806479" sldId="261"/>
            <ac:spMk id="78" creationId="{7B786209-1B0B-4CA9-9BDD-F7327066A84D}"/>
          </ac:spMkLst>
        </pc:spChg>
        <pc:spChg chg="add">
          <ac:chgData name="Hannah Riordan" userId="S::hannah.riordan@det.nsw.edu.au::2705dd74-5708-4bb4-be63-c8f00774f6d3" providerId="AD" clId="Web-{AD5000DA-816D-C27A-D3C7-9C8D667B9C52}" dt="2023-06-29T03:33:47.834" v="12"/>
          <ac:spMkLst>
            <pc:docMk/>
            <pc:sldMk cId="4067806479" sldId="261"/>
            <ac:spMk id="80" creationId="{2D2964BB-484D-45AE-AD66-D407D0629652}"/>
          </ac:spMkLst>
        </pc:spChg>
        <pc:spChg chg="add">
          <ac:chgData name="Hannah Riordan" userId="S::hannah.riordan@det.nsw.edu.au::2705dd74-5708-4bb4-be63-c8f00774f6d3" providerId="AD" clId="Web-{AD5000DA-816D-C27A-D3C7-9C8D667B9C52}" dt="2023-06-29T03:33:47.834" v="12"/>
          <ac:spMkLst>
            <pc:docMk/>
            <pc:sldMk cId="4067806479" sldId="261"/>
            <ac:spMk id="82" creationId="{6691AC69-A76E-4DAB-B565-468B6B87ACF3}"/>
          </ac:spMkLst>
        </pc:spChg>
      </pc:sldChg>
      <pc:sldChg chg="del">
        <pc:chgData name="Hannah Riordan" userId="S::hannah.riordan@det.nsw.edu.au::2705dd74-5708-4bb4-be63-c8f00774f6d3" providerId="AD" clId="Web-{AD5000DA-816D-C27A-D3C7-9C8D667B9C52}" dt="2023-06-29T06:26:10.546" v="358"/>
        <pc:sldMkLst>
          <pc:docMk/>
          <pc:sldMk cId="4287837046" sldId="262"/>
        </pc:sldMkLst>
      </pc:sldChg>
      <pc:sldChg chg="addSp delSp modSp modNotes">
        <pc:chgData name="Hannah Riordan" userId="S::hannah.riordan@det.nsw.edu.au::2705dd74-5708-4bb4-be63-c8f00774f6d3" providerId="AD" clId="Web-{AD5000DA-816D-C27A-D3C7-9C8D667B9C52}" dt="2023-06-29T04:18:55.220" v="210"/>
        <pc:sldMkLst>
          <pc:docMk/>
          <pc:sldMk cId="2059029763" sldId="263"/>
        </pc:sldMkLst>
        <pc:spChg chg="add">
          <ac:chgData name="Hannah Riordan" userId="S::hannah.riordan@det.nsw.edu.au::2705dd74-5708-4bb4-be63-c8f00774f6d3" providerId="AD" clId="Web-{AD5000DA-816D-C27A-D3C7-9C8D667B9C52}" dt="2023-06-29T03:58:23.431" v="71"/>
          <ac:spMkLst>
            <pc:docMk/>
            <pc:sldMk cId="2059029763" sldId="263"/>
            <ac:spMk id="4" creationId="{A7F9F171-7ED1-E357-8E00-B66FB8DF3266}"/>
          </ac:spMkLst>
        </pc:spChg>
        <pc:spChg chg="add del mod">
          <ac:chgData name="Hannah Riordan" userId="S::hannah.riordan@det.nsw.edu.au::2705dd74-5708-4bb4-be63-c8f00774f6d3" providerId="AD" clId="Web-{AD5000DA-816D-C27A-D3C7-9C8D667B9C52}" dt="2023-06-29T04:11:21.831" v="125"/>
          <ac:spMkLst>
            <pc:docMk/>
            <pc:sldMk cId="2059029763" sldId="263"/>
            <ac:spMk id="9" creationId="{3F8DF154-95DA-C57A-0BAA-BE07CBC97E2A}"/>
          </ac:spMkLst>
        </pc:spChg>
        <pc:spChg chg="add">
          <ac:chgData name="Hannah Riordan" userId="S::hannah.riordan@det.nsw.edu.au::2705dd74-5708-4bb4-be63-c8f00774f6d3" providerId="AD" clId="Web-{AD5000DA-816D-C27A-D3C7-9C8D667B9C52}" dt="2023-06-29T04:12:15.332" v="131"/>
          <ac:spMkLst>
            <pc:docMk/>
            <pc:sldMk cId="2059029763" sldId="263"/>
            <ac:spMk id="15" creationId="{58B6F46C-CD88-6089-3EEA-431D5F527D92}"/>
          </ac:spMkLst>
        </pc:spChg>
        <pc:picChg chg="del">
          <ac:chgData name="Hannah Riordan" userId="S::hannah.riordan@det.nsw.edu.au::2705dd74-5708-4bb4-be63-c8f00774f6d3" providerId="AD" clId="Web-{AD5000DA-816D-C27A-D3C7-9C8D667B9C52}" dt="2023-06-29T04:11:21.674" v="124"/>
          <ac:picMkLst>
            <pc:docMk/>
            <pc:sldMk cId="2059029763" sldId="263"/>
            <ac:picMk id="7" creationId="{8AF488B6-30C2-1F6B-3F9A-C6AC6F258777}"/>
          </ac:picMkLst>
        </pc:picChg>
        <pc:picChg chg="add mod ord">
          <ac:chgData name="Hannah Riordan" userId="S::hannah.riordan@det.nsw.edu.au::2705dd74-5708-4bb4-be63-c8f00774f6d3" providerId="AD" clId="Web-{AD5000DA-816D-C27A-D3C7-9C8D667B9C52}" dt="2023-06-29T04:11:45.863" v="127" actId="1076"/>
          <ac:picMkLst>
            <pc:docMk/>
            <pc:sldMk cId="2059029763" sldId="263"/>
            <ac:picMk id="11" creationId="{43676AF8-BFE9-8A76-AF99-A67BDAECBC27}"/>
          </ac:picMkLst>
        </pc:picChg>
      </pc:sldChg>
      <pc:sldChg chg="addSp delSp modSp modNotes">
        <pc:chgData name="Hannah Riordan" userId="S::hannah.riordan@det.nsw.edu.au::2705dd74-5708-4bb4-be63-c8f00774f6d3" providerId="AD" clId="Web-{AD5000DA-816D-C27A-D3C7-9C8D667B9C52}" dt="2023-06-29T04:19:38.690" v="244"/>
        <pc:sldMkLst>
          <pc:docMk/>
          <pc:sldMk cId="1386481135" sldId="264"/>
        </pc:sldMkLst>
        <pc:spChg chg="del">
          <ac:chgData name="Hannah Riordan" userId="S::hannah.riordan@det.nsw.edu.au::2705dd74-5708-4bb4-be63-c8f00774f6d3" providerId="AD" clId="Web-{AD5000DA-816D-C27A-D3C7-9C8D667B9C52}" dt="2023-06-29T04:10:45.220" v="119"/>
          <ac:spMkLst>
            <pc:docMk/>
            <pc:sldMk cId="1386481135" sldId="264"/>
            <ac:spMk id="5" creationId="{CD4E55AE-CAE6-5544-66A7-0330E0F6501A}"/>
          </ac:spMkLst>
        </pc:spChg>
        <pc:spChg chg="add">
          <ac:chgData name="Hannah Riordan" userId="S::hannah.riordan@det.nsw.edu.au::2705dd74-5708-4bb4-be63-c8f00774f6d3" providerId="AD" clId="Web-{AD5000DA-816D-C27A-D3C7-9C8D667B9C52}" dt="2023-06-29T03:58:26.447" v="72"/>
          <ac:spMkLst>
            <pc:docMk/>
            <pc:sldMk cId="1386481135" sldId="264"/>
            <ac:spMk id="7" creationId="{84CF7403-0E71-6EFB-0199-F048389B9F29}"/>
          </ac:spMkLst>
        </pc:spChg>
        <pc:spChg chg="add">
          <ac:chgData name="Hannah Riordan" userId="S::hannah.riordan@det.nsw.edu.au::2705dd74-5708-4bb4-be63-c8f00774f6d3" providerId="AD" clId="Web-{AD5000DA-816D-C27A-D3C7-9C8D667B9C52}" dt="2023-06-29T04:12:15.285" v="130"/>
          <ac:spMkLst>
            <pc:docMk/>
            <pc:sldMk cId="1386481135" sldId="264"/>
            <ac:spMk id="15" creationId="{BF102FCB-FC46-F65C-119E-F70F7B354CC8}"/>
          </ac:spMkLst>
        </pc:spChg>
        <pc:picChg chg="del">
          <ac:chgData name="Hannah Riordan" userId="S::hannah.riordan@det.nsw.edu.au::2705dd74-5708-4bb4-be63-c8f00774f6d3" providerId="AD" clId="Web-{AD5000DA-816D-C27A-D3C7-9C8D667B9C52}" dt="2023-06-29T04:10:46.705" v="120"/>
          <ac:picMkLst>
            <pc:docMk/>
            <pc:sldMk cId="1386481135" sldId="264"/>
            <ac:picMk id="3" creationId="{5D03EF33-A797-F38C-D15B-E4EF0BD5BFFF}"/>
          </ac:picMkLst>
        </pc:picChg>
        <pc:picChg chg="add mod">
          <ac:chgData name="Hannah Riordan" userId="S::hannah.riordan@det.nsw.edu.au::2705dd74-5708-4bb4-be63-c8f00774f6d3" providerId="AD" clId="Web-{AD5000DA-816D-C27A-D3C7-9C8D667B9C52}" dt="2023-06-29T04:11:01.783" v="123" actId="1076"/>
          <ac:picMkLst>
            <pc:docMk/>
            <pc:sldMk cId="1386481135" sldId="264"/>
            <ac:picMk id="9" creationId="{E8F64A54-45BB-28F6-E68A-DF544DAB191A}"/>
          </ac:picMkLst>
        </pc:picChg>
        <pc:picChg chg="add del mod">
          <ac:chgData name="Hannah Riordan" userId="S::hannah.riordan@det.nsw.edu.au::2705dd74-5708-4bb4-be63-c8f00774f6d3" providerId="AD" clId="Web-{AD5000DA-816D-C27A-D3C7-9C8D667B9C52}" dt="2023-06-29T04:11:48.753" v="129"/>
          <ac:picMkLst>
            <pc:docMk/>
            <pc:sldMk cId="1386481135" sldId="264"/>
            <ac:picMk id="11" creationId="{2AE4BF41-1FB9-7BEF-28B6-30F5EA9C0146}"/>
          </ac:picMkLst>
        </pc:picChg>
      </pc:sldChg>
      <pc:sldChg chg="addSp delSp modSp ord modNotes">
        <pc:chgData name="Hannah Riordan" userId="S::hannah.riordan@det.nsw.edu.au::2705dd74-5708-4bb4-be63-c8f00774f6d3" providerId="AD" clId="Web-{AD5000DA-816D-C27A-D3C7-9C8D667B9C52}" dt="2023-06-29T04:19:22.799" v="235"/>
        <pc:sldMkLst>
          <pc:docMk/>
          <pc:sldMk cId="3090989955" sldId="265"/>
        </pc:sldMkLst>
        <pc:spChg chg="add">
          <ac:chgData name="Hannah Riordan" userId="S::hannah.riordan@det.nsw.edu.au::2705dd74-5708-4bb4-be63-c8f00774f6d3" providerId="AD" clId="Web-{AD5000DA-816D-C27A-D3C7-9C8D667B9C52}" dt="2023-06-29T03:58:29.744" v="73"/>
          <ac:spMkLst>
            <pc:docMk/>
            <pc:sldMk cId="3090989955" sldId="265"/>
            <ac:spMk id="4" creationId="{71042C5F-9BE8-85F6-2219-0937E4B9B938}"/>
          </ac:spMkLst>
        </pc:spChg>
        <pc:spChg chg="add del mod">
          <ac:chgData name="Hannah Riordan" userId="S::hannah.riordan@det.nsw.edu.au::2705dd74-5708-4bb4-be63-c8f00774f6d3" providerId="AD" clId="Web-{AD5000DA-816D-C27A-D3C7-9C8D667B9C52}" dt="2023-06-29T04:01:30.922" v="84"/>
          <ac:spMkLst>
            <pc:docMk/>
            <pc:sldMk cId="3090989955" sldId="265"/>
            <ac:spMk id="9" creationId="{02126566-7112-89D5-62E0-69D2D7FB915C}"/>
          </ac:spMkLst>
        </pc:spChg>
        <pc:spChg chg="add">
          <ac:chgData name="Hannah Riordan" userId="S::hannah.riordan@det.nsw.edu.au::2705dd74-5708-4bb4-be63-c8f00774f6d3" providerId="AD" clId="Web-{AD5000DA-816D-C27A-D3C7-9C8D667B9C52}" dt="2023-06-29T04:04:17.021" v="110"/>
          <ac:spMkLst>
            <pc:docMk/>
            <pc:sldMk cId="3090989955" sldId="265"/>
            <ac:spMk id="15" creationId="{9C4446E6-416D-6AC9-B829-1D0AEA7016E1}"/>
          </ac:spMkLst>
        </pc:spChg>
        <pc:picChg chg="del">
          <ac:chgData name="Hannah Riordan" userId="S::hannah.riordan@det.nsw.edu.au::2705dd74-5708-4bb4-be63-c8f00774f6d3" providerId="AD" clId="Web-{AD5000DA-816D-C27A-D3C7-9C8D667B9C52}" dt="2023-06-29T04:01:25.797" v="83"/>
          <ac:picMkLst>
            <pc:docMk/>
            <pc:sldMk cId="3090989955" sldId="265"/>
            <ac:picMk id="5" creationId="{D030F34E-FEF1-A206-87EA-73E843E63371}"/>
          </ac:picMkLst>
        </pc:picChg>
        <pc:picChg chg="add mod ord">
          <ac:chgData name="Hannah Riordan" userId="S::hannah.riordan@det.nsw.edu.au::2705dd74-5708-4bb4-be63-c8f00774f6d3" providerId="AD" clId="Web-{AD5000DA-816D-C27A-D3C7-9C8D667B9C52}" dt="2023-06-29T04:01:46.657" v="87" actId="1076"/>
          <ac:picMkLst>
            <pc:docMk/>
            <pc:sldMk cId="3090989955" sldId="265"/>
            <ac:picMk id="11" creationId="{407FCDE8-D329-46AD-C0EA-01FA99B5E3D8}"/>
          </ac:picMkLst>
        </pc:picChg>
      </pc:sldChg>
      <pc:sldChg chg="addSp delSp modSp modNotes">
        <pc:chgData name="Hannah Riordan" userId="S::hannah.riordan@det.nsw.edu.au::2705dd74-5708-4bb4-be63-c8f00774f6d3" providerId="AD" clId="Web-{AD5000DA-816D-C27A-D3C7-9C8D667B9C52}" dt="2023-06-29T04:19:55.518" v="270"/>
        <pc:sldMkLst>
          <pc:docMk/>
          <pc:sldMk cId="577369259" sldId="266"/>
        </pc:sldMkLst>
        <pc:spChg chg="add">
          <ac:chgData name="Hannah Riordan" userId="S::hannah.riordan@det.nsw.edu.au::2705dd74-5708-4bb4-be63-c8f00774f6d3" providerId="AD" clId="Web-{AD5000DA-816D-C27A-D3C7-9C8D667B9C52}" dt="2023-06-29T03:58:33.588" v="74"/>
          <ac:spMkLst>
            <pc:docMk/>
            <pc:sldMk cId="577369259" sldId="266"/>
            <ac:spMk id="4" creationId="{A7D4818F-62C5-BC15-8317-D8578620E20F}"/>
          </ac:spMkLst>
        </pc:spChg>
        <pc:spChg chg="add del mod">
          <ac:chgData name="Hannah Riordan" userId="S::hannah.riordan@det.nsw.edu.au::2705dd74-5708-4bb4-be63-c8f00774f6d3" providerId="AD" clId="Web-{AD5000DA-816D-C27A-D3C7-9C8D667B9C52}" dt="2023-06-29T04:13:24.834" v="133"/>
          <ac:spMkLst>
            <pc:docMk/>
            <pc:sldMk cId="577369259" sldId="266"/>
            <ac:spMk id="9" creationId="{A6BB8E26-47FB-8029-C76E-706BDD9F3C9C}"/>
          </ac:spMkLst>
        </pc:spChg>
        <pc:spChg chg="add">
          <ac:chgData name="Hannah Riordan" userId="S::hannah.riordan@det.nsw.edu.au::2705dd74-5708-4bb4-be63-c8f00774f6d3" providerId="AD" clId="Web-{AD5000DA-816D-C27A-D3C7-9C8D667B9C52}" dt="2023-06-29T04:13:46.757" v="137"/>
          <ac:spMkLst>
            <pc:docMk/>
            <pc:sldMk cId="577369259" sldId="266"/>
            <ac:spMk id="15" creationId="{2B89A1AE-F66B-6FB1-9543-83BFA44FC560}"/>
          </ac:spMkLst>
        </pc:spChg>
        <pc:picChg chg="del">
          <ac:chgData name="Hannah Riordan" userId="S::hannah.riordan@det.nsw.edu.au::2705dd74-5708-4bb4-be63-c8f00774f6d3" providerId="AD" clId="Web-{AD5000DA-816D-C27A-D3C7-9C8D667B9C52}" dt="2023-06-29T04:13:14.881" v="132"/>
          <ac:picMkLst>
            <pc:docMk/>
            <pc:sldMk cId="577369259" sldId="266"/>
            <ac:picMk id="7" creationId="{D6C5C33C-293C-E793-2EEC-840FED158FF3}"/>
          </ac:picMkLst>
        </pc:picChg>
        <pc:picChg chg="add mod ord">
          <ac:chgData name="Hannah Riordan" userId="S::hannah.riordan@det.nsw.edu.au::2705dd74-5708-4bb4-be63-c8f00774f6d3" providerId="AD" clId="Web-{AD5000DA-816D-C27A-D3C7-9C8D667B9C52}" dt="2023-06-29T04:13:40.460" v="136" actId="1076"/>
          <ac:picMkLst>
            <pc:docMk/>
            <pc:sldMk cId="577369259" sldId="266"/>
            <ac:picMk id="11" creationId="{5CB5C211-6F92-6EBD-3A3B-28E285EEC214}"/>
          </ac:picMkLst>
        </pc:picChg>
      </pc:sldChg>
      <pc:sldChg chg="addSp delSp modSp modNotes">
        <pc:chgData name="Hannah Riordan" userId="S::hannah.riordan@det.nsw.edu.au::2705dd74-5708-4bb4-be63-c8f00774f6d3" providerId="AD" clId="Web-{AD5000DA-816D-C27A-D3C7-9C8D667B9C52}" dt="2023-06-29T04:20:07.659" v="284"/>
        <pc:sldMkLst>
          <pc:docMk/>
          <pc:sldMk cId="2142745821" sldId="267"/>
        </pc:sldMkLst>
        <pc:spChg chg="add">
          <ac:chgData name="Hannah Riordan" userId="S::hannah.riordan@det.nsw.edu.au::2705dd74-5708-4bb4-be63-c8f00774f6d3" providerId="AD" clId="Web-{AD5000DA-816D-C27A-D3C7-9C8D667B9C52}" dt="2023-06-29T03:58:35.463" v="75"/>
          <ac:spMkLst>
            <pc:docMk/>
            <pc:sldMk cId="2142745821" sldId="267"/>
            <ac:spMk id="4" creationId="{51FBF477-A63B-EEEF-D31B-8417D8E6D249}"/>
          </ac:spMkLst>
        </pc:spChg>
        <pc:spChg chg="add del">
          <ac:chgData name="Hannah Riordan" userId="S::hannah.riordan@det.nsw.edu.au::2705dd74-5708-4bb4-be63-c8f00774f6d3" providerId="AD" clId="Web-{AD5000DA-816D-C27A-D3C7-9C8D667B9C52}" dt="2023-06-29T03:58:41.213" v="77"/>
          <ac:spMkLst>
            <pc:docMk/>
            <pc:sldMk cId="2142745821" sldId="267"/>
            <ac:spMk id="9" creationId="{36C819B9-DD77-399E-DAAC-F6DB40AE75F2}"/>
          </ac:spMkLst>
        </pc:spChg>
        <pc:spChg chg="add del mod">
          <ac:chgData name="Hannah Riordan" userId="S::hannah.riordan@det.nsw.edu.au::2705dd74-5708-4bb4-be63-c8f00774f6d3" providerId="AD" clId="Web-{AD5000DA-816D-C27A-D3C7-9C8D667B9C52}" dt="2023-06-29T04:02:34.955" v="89"/>
          <ac:spMkLst>
            <pc:docMk/>
            <pc:sldMk cId="2142745821" sldId="267"/>
            <ac:spMk id="13" creationId="{799982B4-F848-A735-1256-1FBCD6AA673F}"/>
          </ac:spMkLst>
        </pc:spChg>
        <pc:spChg chg="add del mod">
          <ac:chgData name="Hannah Riordan" userId="S::hannah.riordan@det.nsw.edu.au::2705dd74-5708-4bb4-be63-c8f00774f6d3" providerId="AD" clId="Web-{AD5000DA-816D-C27A-D3C7-9C8D667B9C52}" dt="2023-06-29T04:03:04.128" v="93"/>
          <ac:spMkLst>
            <pc:docMk/>
            <pc:sldMk cId="2142745821" sldId="267"/>
            <ac:spMk id="17" creationId="{D45F4BD0-9D42-59F5-5017-3CF4F01D904E}"/>
          </ac:spMkLst>
        </pc:spChg>
        <pc:spChg chg="add mod">
          <ac:chgData name="Hannah Riordan" userId="S::hannah.riordan@det.nsw.edu.au::2705dd74-5708-4bb4-be63-c8f00774f6d3" providerId="AD" clId="Web-{AD5000DA-816D-C27A-D3C7-9C8D667B9C52}" dt="2023-06-29T04:04:01.520" v="108" actId="1076"/>
          <ac:spMkLst>
            <pc:docMk/>
            <pc:sldMk cId="2142745821" sldId="267"/>
            <ac:spMk id="19" creationId="{AC2FC501-4300-2C8B-E83A-6BD578B6E903}"/>
          </ac:spMkLst>
        </pc:spChg>
        <pc:picChg chg="del">
          <ac:chgData name="Hannah Riordan" userId="S::hannah.riordan@det.nsw.edu.au::2705dd74-5708-4bb4-be63-c8f00774f6d3" providerId="AD" clId="Web-{AD5000DA-816D-C27A-D3C7-9C8D667B9C52}" dt="2023-06-29T04:02:33.345" v="88"/>
          <ac:picMkLst>
            <pc:docMk/>
            <pc:sldMk cId="2142745821" sldId="267"/>
            <ac:picMk id="5" creationId="{69D248A2-328C-E45A-C819-58236470AC9B}"/>
          </ac:picMkLst>
        </pc:picChg>
        <pc:picChg chg="add del mod ord">
          <ac:chgData name="Hannah Riordan" userId="S::hannah.riordan@det.nsw.edu.au::2705dd74-5708-4bb4-be63-c8f00774f6d3" providerId="AD" clId="Web-{AD5000DA-816D-C27A-D3C7-9C8D667B9C52}" dt="2023-06-29T04:02:41.955" v="92"/>
          <ac:picMkLst>
            <pc:docMk/>
            <pc:sldMk cId="2142745821" sldId="267"/>
            <ac:picMk id="15" creationId="{E50E33AE-F34E-CAAE-2C1D-499719B6507D}"/>
          </ac:picMkLst>
        </pc:picChg>
        <pc:picChg chg="add del mod">
          <ac:chgData name="Hannah Riordan" userId="S::hannah.riordan@det.nsw.edu.au::2705dd74-5708-4bb4-be63-c8f00774f6d3" providerId="AD" clId="Web-{AD5000DA-816D-C27A-D3C7-9C8D667B9C52}" dt="2023-06-29T04:17:02.107" v="144"/>
          <ac:picMkLst>
            <pc:docMk/>
            <pc:sldMk cId="2142745821" sldId="267"/>
            <ac:picMk id="18" creationId="{1F7F0DA9-4D16-D3AB-1561-4E2432A56432}"/>
          </ac:picMkLst>
        </pc:picChg>
        <pc:picChg chg="add mod">
          <ac:chgData name="Hannah Riordan" userId="S::hannah.riordan@det.nsw.edu.au::2705dd74-5708-4bb4-be63-c8f00774f6d3" providerId="AD" clId="Web-{AD5000DA-816D-C27A-D3C7-9C8D667B9C52}" dt="2023-06-29T04:17:12.888" v="147" actId="1076"/>
          <ac:picMkLst>
            <pc:docMk/>
            <pc:sldMk cId="2142745821" sldId="267"/>
            <ac:picMk id="20" creationId="{49A96D22-AE3B-9185-B287-FAD2B5BDD01A}"/>
          </ac:picMkLst>
        </pc:picChg>
      </pc:sldChg>
      <pc:sldChg chg="addSp delSp modSp add del ord replId">
        <pc:chgData name="Hannah Riordan" userId="S::hannah.riordan@det.nsw.edu.au::2705dd74-5708-4bb4-be63-c8f00774f6d3" providerId="AD" clId="Web-{AD5000DA-816D-C27A-D3C7-9C8D667B9C52}" dt="2023-06-29T03:35:51.792" v="29"/>
        <pc:sldMkLst>
          <pc:docMk/>
          <pc:sldMk cId="3968685278" sldId="268"/>
        </pc:sldMkLst>
        <pc:spChg chg="mod">
          <ac:chgData name="Hannah Riordan" userId="S::hannah.riordan@det.nsw.edu.au::2705dd74-5708-4bb4-be63-c8f00774f6d3" providerId="AD" clId="Web-{AD5000DA-816D-C27A-D3C7-9C8D667B9C52}" dt="2023-06-29T03:32:15.596" v="3"/>
          <ac:spMkLst>
            <pc:docMk/>
            <pc:sldMk cId="3968685278" sldId="268"/>
            <ac:spMk id="3" creationId="{00000000-0000-0000-0000-000000000000}"/>
          </ac:spMkLst>
        </pc:spChg>
        <pc:spChg chg="del">
          <ac:chgData name="Hannah Riordan" userId="S::hannah.riordan@det.nsw.edu.au::2705dd74-5708-4bb4-be63-c8f00774f6d3" providerId="AD" clId="Web-{AD5000DA-816D-C27A-D3C7-9C8D667B9C52}" dt="2023-06-29T03:32:15.596" v="3"/>
          <ac:spMkLst>
            <pc:docMk/>
            <pc:sldMk cId="3968685278" sldId="268"/>
            <ac:spMk id="8" creationId="{D278ADA9-6383-4BDD-80D2-8899A402687B}"/>
          </ac:spMkLst>
        </pc:spChg>
        <pc:spChg chg="del">
          <ac:chgData name="Hannah Riordan" userId="S::hannah.riordan@det.nsw.edu.au::2705dd74-5708-4bb4-be63-c8f00774f6d3" providerId="AD" clId="Web-{AD5000DA-816D-C27A-D3C7-9C8D667B9C52}" dt="2023-06-29T03:32:15.596" v="3"/>
          <ac:spMkLst>
            <pc:docMk/>
            <pc:sldMk cId="3968685278" sldId="268"/>
            <ac:spMk id="10" creationId="{484B7147-B0F6-40ED-B5A2-FF72BC8198B6}"/>
          </ac:spMkLst>
        </pc:spChg>
        <pc:spChg chg="del">
          <ac:chgData name="Hannah Riordan" userId="S::hannah.riordan@det.nsw.edu.au::2705dd74-5708-4bb4-be63-c8f00774f6d3" providerId="AD" clId="Web-{AD5000DA-816D-C27A-D3C7-9C8D667B9C52}" dt="2023-06-29T03:32:15.596" v="3"/>
          <ac:spMkLst>
            <pc:docMk/>
            <pc:sldMk cId="3968685278" sldId="268"/>
            <ac:spMk id="12" creationId="{B36D2DE0-0628-4A9A-A59D-7BA8B5EB3022}"/>
          </ac:spMkLst>
        </pc:spChg>
        <pc:spChg chg="del">
          <ac:chgData name="Hannah Riordan" userId="S::hannah.riordan@det.nsw.edu.au::2705dd74-5708-4bb4-be63-c8f00774f6d3" providerId="AD" clId="Web-{AD5000DA-816D-C27A-D3C7-9C8D667B9C52}" dt="2023-06-29T03:32:15.596" v="3"/>
          <ac:spMkLst>
            <pc:docMk/>
            <pc:sldMk cId="3968685278" sldId="268"/>
            <ac:spMk id="14" creationId="{48E405C9-94BE-41DA-928C-DEC9A8550E9F}"/>
          </ac:spMkLst>
        </pc:spChg>
        <pc:spChg chg="del">
          <ac:chgData name="Hannah Riordan" userId="S::hannah.riordan@det.nsw.edu.au::2705dd74-5708-4bb4-be63-c8f00774f6d3" providerId="AD" clId="Web-{AD5000DA-816D-C27A-D3C7-9C8D667B9C52}" dt="2023-06-29T03:32:15.596" v="3"/>
          <ac:spMkLst>
            <pc:docMk/>
            <pc:sldMk cId="3968685278" sldId="268"/>
            <ac:spMk id="16" creationId="{D2091A72-D5BB-42AC-8FD3-F7747D90861E}"/>
          </ac:spMkLst>
        </pc:spChg>
        <pc:spChg chg="del">
          <ac:chgData name="Hannah Riordan" userId="S::hannah.riordan@det.nsw.edu.au::2705dd74-5708-4bb4-be63-c8f00774f6d3" providerId="AD" clId="Web-{AD5000DA-816D-C27A-D3C7-9C8D667B9C52}" dt="2023-06-29T03:32:15.596" v="3"/>
          <ac:spMkLst>
            <pc:docMk/>
            <pc:sldMk cId="3968685278" sldId="268"/>
            <ac:spMk id="18" creationId="{6ED12BFC-A737-46AF-8411-481112D54B0C}"/>
          </ac:spMkLst>
        </pc:spChg>
        <pc:spChg chg="add">
          <ac:chgData name="Hannah Riordan" userId="S::hannah.riordan@det.nsw.edu.au::2705dd74-5708-4bb4-be63-c8f00774f6d3" providerId="AD" clId="Web-{AD5000DA-816D-C27A-D3C7-9C8D667B9C52}" dt="2023-06-29T03:32:15.596" v="3"/>
          <ac:spMkLst>
            <pc:docMk/>
            <pc:sldMk cId="3968685278" sldId="268"/>
            <ac:spMk id="23" creationId="{D278ADA9-6383-4BDD-80D2-8899A402687B}"/>
          </ac:spMkLst>
        </pc:spChg>
        <pc:spChg chg="add">
          <ac:chgData name="Hannah Riordan" userId="S::hannah.riordan@det.nsw.edu.au::2705dd74-5708-4bb4-be63-c8f00774f6d3" providerId="AD" clId="Web-{AD5000DA-816D-C27A-D3C7-9C8D667B9C52}" dt="2023-06-29T03:32:15.596" v="3"/>
          <ac:spMkLst>
            <pc:docMk/>
            <pc:sldMk cId="3968685278" sldId="268"/>
            <ac:spMk id="25" creationId="{484B7147-B0F6-40ED-B5A2-FF72BC8198B6}"/>
          </ac:spMkLst>
        </pc:spChg>
        <pc:spChg chg="add">
          <ac:chgData name="Hannah Riordan" userId="S::hannah.riordan@det.nsw.edu.au::2705dd74-5708-4bb4-be63-c8f00774f6d3" providerId="AD" clId="Web-{AD5000DA-816D-C27A-D3C7-9C8D667B9C52}" dt="2023-06-29T03:32:15.596" v="3"/>
          <ac:spMkLst>
            <pc:docMk/>
            <pc:sldMk cId="3968685278" sldId="268"/>
            <ac:spMk id="27" creationId="{B36D2DE0-0628-4A9A-A59D-7BA8B5EB3022}"/>
          </ac:spMkLst>
        </pc:spChg>
        <pc:spChg chg="add">
          <ac:chgData name="Hannah Riordan" userId="S::hannah.riordan@det.nsw.edu.au::2705dd74-5708-4bb4-be63-c8f00774f6d3" providerId="AD" clId="Web-{AD5000DA-816D-C27A-D3C7-9C8D667B9C52}" dt="2023-06-29T03:32:15.596" v="3"/>
          <ac:spMkLst>
            <pc:docMk/>
            <pc:sldMk cId="3968685278" sldId="268"/>
            <ac:spMk id="29" creationId="{48E405C9-94BE-41DA-928C-DEC9A8550E9F}"/>
          </ac:spMkLst>
        </pc:spChg>
        <pc:spChg chg="add">
          <ac:chgData name="Hannah Riordan" userId="S::hannah.riordan@det.nsw.edu.au::2705dd74-5708-4bb4-be63-c8f00774f6d3" providerId="AD" clId="Web-{AD5000DA-816D-C27A-D3C7-9C8D667B9C52}" dt="2023-06-29T03:32:15.596" v="3"/>
          <ac:spMkLst>
            <pc:docMk/>
            <pc:sldMk cId="3968685278" sldId="268"/>
            <ac:spMk id="31" creationId="{D2091A72-D5BB-42AC-8FD3-F7747D90861E}"/>
          </ac:spMkLst>
        </pc:spChg>
        <pc:spChg chg="add">
          <ac:chgData name="Hannah Riordan" userId="S::hannah.riordan@det.nsw.edu.au::2705dd74-5708-4bb4-be63-c8f00774f6d3" providerId="AD" clId="Web-{AD5000DA-816D-C27A-D3C7-9C8D667B9C52}" dt="2023-06-29T03:32:15.596" v="3"/>
          <ac:spMkLst>
            <pc:docMk/>
            <pc:sldMk cId="3968685278" sldId="268"/>
            <ac:spMk id="33" creationId="{6ED12BFC-A737-46AF-8411-481112D54B0C}"/>
          </ac:spMkLst>
        </pc:spChg>
      </pc:sldChg>
      <pc:sldChg chg="addSp modSp new del mod setBg">
        <pc:chgData name="Hannah Riordan" userId="S::hannah.riordan@det.nsw.edu.au::2705dd74-5708-4bb4-be63-c8f00774f6d3" providerId="AD" clId="Web-{AD5000DA-816D-C27A-D3C7-9C8D667B9C52}" dt="2023-06-29T03:35:51.260" v="28"/>
        <pc:sldMkLst>
          <pc:docMk/>
          <pc:sldMk cId="3098395241" sldId="269"/>
        </pc:sldMkLst>
        <pc:spChg chg="mod">
          <ac:chgData name="Hannah Riordan" userId="S::hannah.riordan@det.nsw.edu.au::2705dd74-5708-4bb4-be63-c8f00774f6d3" providerId="AD" clId="Web-{AD5000DA-816D-C27A-D3C7-9C8D667B9C52}" dt="2023-06-29T03:32:20.940" v="5"/>
          <ac:spMkLst>
            <pc:docMk/>
            <pc:sldMk cId="3098395241" sldId="269"/>
            <ac:spMk id="2" creationId="{515C0C59-2524-AB69-81B8-CDFC9F2B4DC8}"/>
          </ac:spMkLst>
        </pc:spChg>
        <pc:spChg chg="mod">
          <ac:chgData name="Hannah Riordan" userId="S::hannah.riordan@det.nsw.edu.au::2705dd74-5708-4bb4-be63-c8f00774f6d3" providerId="AD" clId="Web-{AD5000DA-816D-C27A-D3C7-9C8D667B9C52}" dt="2023-06-29T03:32:20.940" v="5"/>
          <ac:spMkLst>
            <pc:docMk/>
            <pc:sldMk cId="3098395241" sldId="269"/>
            <ac:spMk id="3" creationId="{A7433025-7A3C-F791-7173-93C84565ABAC}"/>
          </ac:spMkLst>
        </pc:spChg>
        <pc:spChg chg="add">
          <ac:chgData name="Hannah Riordan" userId="S::hannah.riordan@det.nsw.edu.au::2705dd74-5708-4bb4-be63-c8f00774f6d3" providerId="AD" clId="Web-{AD5000DA-816D-C27A-D3C7-9C8D667B9C52}" dt="2023-06-29T03:32:20.940" v="5"/>
          <ac:spMkLst>
            <pc:docMk/>
            <pc:sldMk cId="3098395241" sldId="269"/>
            <ac:spMk id="8" creationId="{907EF6B7-1338-4443-8C46-6A318D952DFD}"/>
          </ac:spMkLst>
        </pc:spChg>
        <pc:spChg chg="add">
          <ac:chgData name="Hannah Riordan" userId="S::hannah.riordan@det.nsw.edu.au::2705dd74-5708-4bb4-be63-c8f00774f6d3" providerId="AD" clId="Web-{AD5000DA-816D-C27A-D3C7-9C8D667B9C52}" dt="2023-06-29T03:32:20.940" v="5"/>
          <ac:spMkLst>
            <pc:docMk/>
            <pc:sldMk cId="3098395241" sldId="269"/>
            <ac:spMk id="10" creationId="{DAAE4CDD-124C-4DCF-9584-B6033B545DD5}"/>
          </ac:spMkLst>
        </pc:spChg>
        <pc:spChg chg="add">
          <ac:chgData name="Hannah Riordan" userId="S::hannah.riordan@det.nsw.edu.au::2705dd74-5708-4bb4-be63-c8f00774f6d3" providerId="AD" clId="Web-{AD5000DA-816D-C27A-D3C7-9C8D667B9C52}" dt="2023-06-29T03:32:20.940" v="5"/>
          <ac:spMkLst>
            <pc:docMk/>
            <pc:sldMk cId="3098395241" sldId="269"/>
            <ac:spMk id="12" creationId="{081E4A58-353D-44AE-B2FC-2A74E2E400F7}"/>
          </ac:spMkLst>
        </pc:spChg>
      </pc:sldChg>
      <pc:sldChg chg="addSp modSp new del mod setBg">
        <pc:chgData name="Hannah Riordan" userId="S::hannah.riordan@det.nsw.edu.au::2705dd74-5708-4bb4-be63-c8f00774f6d3" providerId="AD" clId="Web-{AD5000DA-816D-C27A-D3C7-9C8D667B9C52}" dt="2023-06-29T03:35:50.057" v="27"/>
        <pc:sldMkLst>
          <pc:docMk/>
          <pc:sldMk cId="2233764050" sldId="270"/>
        </pc:sldMkLst>
        <pc:spChg chg="mod">
          <ac:chgData name="Hannah Riordan" userId="S::hannah.riordan@det.nsw.edu.au::2705dd74-5708-4bb4-be63-c8f00774f6d3" providerId="AD" clId="Web-{AD5000DA-816D-C27A-D3C7-9C8D667B9C52}" dt="2023-06-29T03:32:32.206" v="7"/>
          <ac:spMkLst>
            <pc:docMk/>
            <pc:sldMk cId="2233764050" sldId="270"/>
            <ac:spMk id="2" creationId="{E31E5C48-19D4-2678-5A64-17BDE9374D43}"/>
          </ac:spMkLst>
        </pc:spChg>
        <pc:spChg chg="mod">
          <ac:chgData name="Hannah Riordan" userId="S::hannah.riordan@det.nsw.edu.au::2705dd74-5708-4bb4-be63-c8f00774f6d3" providerId="AD" clId="Web-{AD5000DA-816D-C27A-D3C7-9C8D667B9C52}" dt="2023-06-29T03:32:32.206" v="7"/>
          <ac:spMkLst>
            <pc:docMk/>
            <pc:sldMk cId="2233764050" sldId="270"/>
            <ac:spMk id="3" creationId="{D5149E1B-C9FD-4B86-AD63-651241C3024E}"/>
          </ac:spMkLst>
        </pc:spChg>
        <pc:spChg chg="add">
          <ac:chgData name="Hannah Riordan" userId="S::hannah.riordan@det.nsw.edu.au::2705dd74-5708-4bb4-be63-c8f00774f6d3" providerId="AD" clId="Web-{AD5000DA-816D-C27A-D3C7-9C8D667B9C52}" dt="2023-06-29T03:32:32.206" v="7"/>
          <ac:spMkLst>
            <pc:docMk/>
            <pc:sldMk cId="2233764050" sldId="270"/>
            <ac:spMk id="8" creationId="{C2554CA6-288E-4202-BC52-2E5A8F0C0AED}"/>
          </ac:spMkLst>
        </pc:spChg>
        <pc:spChg chg="add">
          <ac:chgData name="Hannah Riordan" userId="S::hannah.riordan@det.nsw.edu.au::2705dd74-5708-4bb4-be63-c8f00774f6d3" providerId="AD" clId="Web-{AD5000DA-816D-C27A-D3C7-9C8D667B9C52}" dt="2023-06-29T03:32:32.206" v="7"/>
          <ac:spMkLst>
            <pc:docMk/>
            <pc:sldMk cId="2233764050" sldId="270"/>
            <ac:spMk id="10" creationId="{B10BB131-AC8E-4A8E-A5D1-36260F720C3B}"/>
          </ac:spMkLst>
        </pc:spChg>
        <pc:spChg chg="add">
          <ac:chgData name="Hannah Riordan" userId="S::hannah.riordan@det.nsw.edu.au::2705dd74-5708-4bb4-be63-c8f00774f6d3" providerId="AD" clId="Web-{AD5000DA-816D-C27A-D3C7-9C8D667B9C52}" dt="2023-06-29T03:32:32.206" v="7"/>
          <ac:spMkLst>
            <pc:docMk/>
            <pc:sldMk cId="2233764050" sldId="270"/>
            <ac:spMk id="12" creationId="{5B7778FC-632E-4DCA-A7CB-0D7731CCF970}"/>
          </ac:spMkLst>
        </pc:spChg>
        <pc:spChg chg="add">
          <ac:chgData name="Hannah Riordan" userId="S::hannah.riordan@det.nsw.edu.au::2705dd74-5708-4bb4-be63-c8f00774f6d3" providerId="AD" clId="Web-{AD5000DA-816D-C27A-D3C7-9C8D667B9C52}" dt="2023-06-29T03:32:32.206" v="7"/>
          <ac:spMkLst>
            <pc:docMk/>
            <pc:sldMk cId="2233764050" sldId="270"/>
            <ac:spMk id="14" creationId="{FA23A907-97FB-4A8F-880A-DD77401C4296}"/>
          </ac:spMkLst>
        </pc:spChg>
      </pc:sldChg>
      <pc:sldChg chg="addSp delSp modSp new mod setBg addAnim modNotes">
        <pc:chgData name="Hannah Riordan" userId="S::hannah.riordan@det.nsw.edu.au::2705dd74-5708-4bb4-be63-c8f00774f6d3" providerId="AD" clId="Web-{AD5000DA-816D-C27A-D3C7-9C8D667B9C52}" dt="2023-06-29T03:37:03.888" v="44"/>
        <pc:sldMkLst>
          <pc:docMk/>
          <pc:sldMk cId="80836529" sldId="271"/>
        </pc:sldMkLst>
        <pc:spChg chg="mod">
          <ac:chgData name="Hannah Riordan" userId="S::hannah.riordan@det.nsw.edu.au::2705dd74-5708-4bb4-be63-c8f00774f6d3" providerId="AD" clId="Web-{AD5000DA-816D-C27A-D3C7-9C8D667B9C52}" dt="2023-06-29T03:35:08.462" v="26" actId="1076"/>
          <ac:spMkLst>
            <pc:docMk/>
            <pc:sldMk cId="80836529" sldId="271"/>
            <ac:spMk id="2" creationId="{4A2CC926-B617-83C4-D16D-604DD06C93F8}"/>
          </ac:spMkLst>
        </pc:spChg>
        <pc:spChg chg="del mod">
          <ac:chgData name="Hannah Riordan" userId="S::hannah.riordan@det.nsw.edu.au::2705dd74-5708-4bb4-be63-c8f00774f6d3" providerId="AD" clId="Web-{AD5000DA-816D-C27A-D3C7-9C8D667B9C52}" dt="2023-06-29T03:33:01.879" v="11"/>
          <ac:spMkLst>
            <pc:docMk/>
            <pc:sldMk cId="80836529" sldId="271"/>
            <ac:spMk id="3" creationId="{4AACFA58-51BC-778F-8C5F-5266FB3EEA31}"/>
          </ac:spMkLst>
        </pc:spChg>
        <pc:spChg chg="add del">
          <ac:chgData name="Hannah Riordan" userId="S::hannah.riordan@det.nsw.edu.au::2705dd74-5708-4bb4-be63-c8f00774f6d3" providerId="AD" clId="Web-{AD5000DA-816D-C27A-D3C7-9C8D667B9C52}" dt="2023-06-29T03:33:01.879" v="10"/>
          <ac:spMkLst>
            <pc:docMk/>
            <pc:sldMk cId="80836529" sldId="271"/>
            <ac:spMk id="8" creationId="{E92FEB64-6EEA-4759-B4A4-BD2C1E660BA8}"/>
          </ac:spMkLst>
        </pc:spChg>
        <pc:spChg chg="add del">
          <ac:chgData name="Hannah Riordan" userId="S::hannah.riordan@det.nsw.edu.au::2705dd74-5708-4bb4-be63-c8f00774f6d3" providerId="AD" clId="Web-{AD5000DA-816D-C27A-D3C7-9C8D667B9C52}" dt="2023-06-29T03:33:01.879" v="10"/>
          <ac:spMkLst>
            <pc:docMk/>
            <pc:sldMk cId="80836529" sldId="271"/>
            <ac:spMk id="10" creationId="{B10BB131-AC8E-4A8E-A5D1-36260F720C3B}"/>
          </ac:spMkLst>
        </pc:spChg>
        <pc:spChg chg="add del">
          <ac:chgData name="Hannah Riordan" userId="S::hannah.riordan@det.nsw.edu.au::2705dd74-5708-4bb4-be63-c8f00774f6d3" providerId="AD" clId="Web-{AD5000DA-816D-C27A-D3C7-9C8D667B9C52}" dt="2023-06-29T03:33:01.879" v="10"/>
          <ac:spMkLst>
            <pc:docMk/>
            <pc:sldMk cId="80836529" sldId="271"/>
            <ac:spMk id="12" creationId="{14847E93-7DC1-4D4B-8829-B19AA7137C50}"/>
          </ac:spMkLst>
        </pc:spChg>
        <pc:spChg chg="add del">
          <ac:chgData name="Hannah Riordan" userId="S::hannah.riordan@det.nsw.edu.au::2705dd74-5708-4bb4-be63-c8f00774f6d3" providerId="AD" clId="Web-{AD5000DA-816D-C27A-D3C7-9C8D667B9C52}" dt="2023-06-29T03:33:01.879" v="10"/>
          <ac:spMkLst>
            <pc:docMk/>
            <pc:sldMk cId="80836529" sldId="271"/>
            <ac:spMk id="14" creationId="{5566D6E1-03A1-4D73-A4E0-35D74D568A04}"/>
          </ac:spMkLst>
        </pc:spChg>
        <pc:spChg chg="add del">
          <ac:chgData name="Hannah Riordan" userId="S::hannah.riordan@det.nsw.edu.au::2705dd74-5708-4bb4-be63-c8f00774f6d3" providerId="AD" clId="Web-{AD5000DA-816D-C27A-D3C7-9C8D667B9C52}" dt="2023-06-29T03:33:01.879" v="10"/>
          <ac:spMkLst>
            <pc:docMk/>
            <pc:sldMk cId="80836529" sldId="271"/>
            <ac:spMk id="16" creationId="{9F835A99-04AC-494A-A572-AFE8413CC938}"/>
          </ac:spMkLst>
        </pc:spChg>
        <pc:spChg chg="add del">
          <ac:chgData name="Hannah Riordan" userId="S::hannah.riordan@det.nsw.edu.au::2705dd74-5708-4bb4-be63-c8f00774f6d3" providerId="AD" clId="Web-{AD5000DA-816D-C27A-D3C7-9C8D667B9C52}" dt="2023-06-29T03:33:01.879" v="10"/>
          <ac:spMkLst>
            <pc:docMk/>
            <pc:sldMk cId="80836529" sldId="271"/>
            <ac:spMk id="18" creationId="{7B786209-1B0B-4CA9-9BDD-F7327066A84D}"/>
          </ac:spMkLst>
        </pc:spChg>
        <pc:spChg chg="add del">
          <ac:chgData name="Hannah Riordan" userId="S::hannah.riordan@det.nsw.edu.au::2705dd74-5708-4bb4-be63-c8f00774f6d3" providerId="AD" clId="Web-{AD5000DA-816D-C27A-D3C7-9C8D667B9C52}" dt="2023-06-29T03:33:01.879" v="10"/>
          <ac:spMkLst>
            <pc:docMk/>
            <pc:sldMk cId="80836529" sldId="271"/>
            <ac:spMk id="20" creationId="{2D2964BB-484D-45AE-AD66-D407D0629652}"/>
          </ac:spMkLst>
        </pc:spChg>
        <pc:spChg chg="add del">
          <ac:chgData name="Hannah Riordan" userId="S::hannah.riordan@det.nsw.edu.au::2705dd74-5708-4bb4-be63-c8f00774f6d3" providerId="AD" clId="Web-{AD5000DA-816D-C27A-D3C7-9C8D667B9C52}" dt="2023-06-29T03:33:01.879" v="10"/>
          <ac:spMkLst>
            <pc:docMk/>
            <pc:sldMk cId="80836529" sldId="271"/>
            <ac:spMk id="22" creationId="{6691AC69-A76E-4DAB-B565-468B6B87ACF3}"/>
          </ac:spMkLst>
        </pc:spChg>
        <pc:spChg chg="add del">
          <ac:chgData name="Hannah Riordan" userId="S::hannah.riordan@det.nsw.edu.au::2705dd74-5708-4bb4-be63-c8f00774f6d3" providerId="AD" clId="Web-{AD5000DA-816D-C27A-D3C7-9C8D667B9C52}" dt="2023-06-29T03:34:39.008" v="17"/>
          <ac:spMkLst>
            <pc:docMk/>
            <pc:sldMk cId="80836529" sldId="271"/>
            <ac:spMk id="24" creationId="{4E1BEB12-92AF-4445-98AD-4C7756E7C93B}"/>
          </ac:spMkLst>
        </pc:spChg>
        <pc:spChg chg="add del">
          <ac:chgData name="Hannah Riordan" userId="S::hannah.riordan@det.nsw.edu.au::2705dd74-5708-4bb4-be63-c8f00774f6d3" providerId="AD" clId="Web-{AD5000DA-816D-C27A-D3C7-9C8D667B9C52}" dt="2023-06-29T03:34:39.008" v="17"/>
          <ac:spMkLst>
            <pc:docMk/>
            <pc:sldMk cId="80836529" sldId="271"/>
            <ac:spMk id="25" creationId="{D0522C2C-7B5C-48A7-A969-03941E5D2E76}"/>
          </ac:spMkLst>
        </pc:spChg>
        <pc:spChg chg="add del">
          <ac:chgData name="Hannah Riordan" userId="S::hannah.riordan@det.nsw.edu.au::2705dd74-5708-4bb4-be63-c8f00774f6d3" providerId="AD" clId="Web-{AD5000DA-816D-C27A-D3C7-9C8D667B9C52}" dt="2023-06-29T03:34:39.008" v="17"/>
          <ac:spMkLst>
            <pc:docMk/>
            <pc:sldMk cId="80836529" sldId="271"/>
            <ac:spMk id="26" creationId="{9C682A1A-5B2D-4111-BBD6-620165633E5B}"/>
          </ac:spMkLst>
        </pc:spChg>
        <pc:spChg chg="add del">
          <ac:chgData name="Hannah Riordan" userId="S::hannah.riordan@det.nsw.edu.au::2705dd74-5708-4bb4-be63-c8f00774f6d3" providerId="AD" clId="Web-{AD5000DA-816D-C27A-D3C7-9C8D667B9C52}" dt="2023-06-29T03:34:39.008" v="17"/>
          <ac:spMkLst>
            <pc:docMk/>
            <pc:sldMk cId="80836529" sldId="271"/>
            <ac:spMk id="27" creationId="{D6EE29F2-D77F-4BD0-A20B-334D316A1C9D}"/>
          </ac:spMkLst>
        </pc:spChg>
        <pc:spChg chg="add del">
          <ac:chgData name="Hannah Riordan" userId="S::hannah.riordan@det.nsw.edu.au::2705dd74-5708-4bb4-be63-c8f00774f6d3" providerId="AD" clId="Web-{AD5000DA-816D-C27A-D3C7-9C8D667B9C52}" dt="2023-06-29T03:34:39.008" v="17"/>
          <ac:spMkLst>
            <pc:docMk/>
            <pc:sldMk cId="80836529" sldId="271"/>
            <ac:spMk id="28" creationId="{22D09ED2-868F-42C6-866E-F92E0CEF314F}"/>
          </ac:spMkLst>
        </pc:spChg>
        <pc:spChg chg="add">
          <ac:chgData name="Hannah Riordan" userId="S::hannah.riordan@det.nsw.edu.au::2705dd74-5708-4bb4-be63-c8f00774f6d3" providerId="AD" clId="Web-{AD5000DA-816D-C27A-D3C7-9C8D667B9C52}" dt="2023-06-29T03:34:39.008" v="17"/>
          <ac:spMkLst>
            <pc:docMk/>
            <pc:sldMk cId="80836529" sldId="271"/>
            <ac:spMk id="33" creationId="{4E1BEB12-92AF-4445-98AD-4C7756E7C93B}"/>
          </ac:spMkLst>
        </pc:spChg>
        <pc:spChg chg="add">
          <ac:chgData name="Hannah Riordan" userId="S::hannah.riordan@det.nsw.edu.au::2705dd74-5708-4bb4-be63-c8f00774f6d3" providerId="AD" clId="Web-{AD5000DA-816D-C27A-D3C7-9C8D667B9C52}" dt="2023-06-29T03:34:39.008" v="17"/>
          <ac:spMkLst>
            <pc:docMk/>
            <pc:sldMk cId="80836529" sldId="271"/>
            <ac:spMk id="35" creationId="{D0522C2C-7B5C-48A7-A969-03941E5D2E76}"/>
          </ac:spMkLst>
        </pc:spChg>
        <pc:spChg chg="add">
          <ac:chgData name="Hannah Riordan" userId="S::hannah.riordan@det.nsw.edu.au::2705dd74-5708-4bb4-be63-c8f00774f6d3" providerId="AD" clId="Web-{AD5000DA-816D-C27A-D3C7-9C8D667B9C52}" dt="2023-06-29T03:34:39.008" v="17"/>
          <ac:spMkLst>
            <pc:docMk/>
            <pc:sldMk cId="80836529" sldId="271"/>
            <ac:spMk id="37" creationId="{9C682A1A-5B2D-4111-BBD6-620165633E5B}"/>
          </ac:spMkLst>
        </pc:spChg>
        <pc:spChg chg="add">
          <ac:chgData name="Hannah Riordan" userId="S::hannah.riordan@det.nsw.edu.au::2705dd74-5708-4bb4-be63-c8f00774f6d3" providerId="AD" clId="Web-{AD5000DA-816D-C27A-D3C7-9C8D667B9C52}" dt="2023-06-29T03:34:39.008" v="17"/>
          <ac:spMkLst>
            <pc:docMk/>
            <pc:sldMk cId="80836529" sldId="271"/>
            <ac:spMk id="39" creationId="{D6EE29F2-D77F-4BD0-A20B-334D316A1C9D}"/>
          </ac:spMkLst>
        </pc:spChg>
        <pc:spChg chg="add">
          <ac:chgData name="Hannah Riordan" userId="S::hannah.riordan@det.nsw.edu.au::2705dd74-5708-4bb4-be63-c8f00774f6d3" providerId="AD" clId="Web-{AD5000DA-816D-C27A-D3C7-9C8D667B9C52}" dt="2023-06-29T03:34:39.008" v="17"/>
          <ac:spMkLst>
            <pc:docMk/>
            <pc:sldMk cId="80836529" sldId="271"/>
            <ac:spMk id="41" creationId="{22D09ED2-868F-42C6-866E-F92E0CEF314F}"/>
          </ac:spMkLst>
        </pc:spChg>
      </pc:sldChg>
      <pc:sldChg chg="addSp delSp modSp add replId modNotes">
        <pc:chgData name="Hannah Riordan" userId="S::hannah.riordan@det.nsw.edu.au::2705dd74-5708-4bb4-be63-c8f00774f6d3" providerId="AD" clId="Web-{AD5000DA-816D-C27A-D3C7-9C8D667B9C52}" dt="2023-06-29T04:19:45.893" v="258"/>
        <pc:sldMkLst>
          <pc:docMk/>
          <pc:sldMk cId="314592883" sldId="272"/>
        </pc:sldMkLst>
        <pc:spChg chg="add del mod">
          <ac:chgData name="Hannah Riordan" userId="S::hannah.riordan@det.nsw.edu.au::2705dd74-5708-4bb4-be63-c8f00774f6d3" providerId="AD" clId="Web-{AD5000DA-816D-C27A-D3C7-9C8D667B9C52}" dt="2023-06-29T04:08:14.262" v="112"/>
          <ac:spMkLst>
            <pc:docMk/>
            <pc:sldMk cId="314592883" sldId="272"/>
            <ac:spMk id="5" creationId="{A4FF846C-444C-8782-765A-8CBD43F879A4}"/>
          </ac:spMkLst>
        </pc:spChg>
        <pc:spChg chg="add">
          <ac:chgData name="Hannah Riordan" userId="S::hannah.riordan@det.nsw.edu.au::2705dd74-5708-4bb4-be63-c8f00774f6d3" providerId="AD" clId="Web-{AD5000DA-816D-C27A-D3C7-9C8D667B9C52}" dt="2023-06-29T04:08:38.091" v="118"/>
          <ac:spMkLst>
            <pc:docMk/>
            <pc:sldMk cId="314592883" sldId="272"/>
            <ac:spMk id="15" creationId="{84323203-DE3A-F8A9-50F2-D44A9882EBD4}"/>
          </ac:spMkLst>
        </pc:spChg>
        <pc:picChg chg="add mod ord">
          <ac:chgData name="Hannah Riordan" userId="S::hannah.riordan@det.nsw.edu.au::2705dd74-5708-4bb4-be63-c8f00774f6d3" providerId="AD" clId="Web-{AD5000DA-816D-C27A-D3C7-9C8D667B9C52}" dt="2023-06-29T04:08:36.857" v="115" actId="14100"/>
          <ac:picMkLst>
            <pc:docMk/>
            <pc:sldMk cId="314592883" sldId="272"/>
            <ac:picMk id="7" creationId="{19BDFE3D-878E-07F2-652B-D92C791350F4}"/>
          </ac:picMkLst>
        </pc:picChg>
        <pc:picChg chg="add del mod">
          <ac:chgData name="Hannah Riordan" userId="S::hannah.riordan@det.nsw.edu.au::2705dd74-5708-4bb4-be63-c8f00774f6d3" providerId="AD" clId="Web-{AD5000DA-816D-C27A-D3C7-9C8D667B9C52}" dt="2023-06-29T04:08:38.044" v="117"/>
          <ac:picMkLst>
            <pc:docMk/>
            <pc:sldMk cId="314592883" sldId="272"/>
            <ac:picMk id="9" creationId="{187960FE-6006-E127-5268-E2FD4C3EF354}"/>
          </ac:picMkLst>
        </pc:picChg>
        <pc:picChg chg="del">
          <ac:chgData name="Hannah Riordan" userId="S::hannah.riordan@det.nsw.edu.au::2705dd74-5708-4bb4-be63-c8f00774f6d3" providerId="AD" clId="Web-{AD5000DA-816D-C27A-D3C7-9C8D667B9C52}" dt="2023-06-29T04:08:08.403" v="111"/>
          <ac:picMkLst>
            <pc:docMk/>
            <pc:sldMk cId="314592883" sldId="272"/>
            <ac:picMk id="11" creationId="{407FCDE8-D329-46AD-C0EA-01FA99B5E3D8}"/>
          </ac:picMkLst>
        </pc:picChg>
      </pc:sldChg>
      <pc:sldChg chg="addSp delSp modSp add replId modNotes">
        <pc:chgData name="Hannah Riordan" userId="S::hannah.riordan@det.nsw.edu.au::2705dd74-5708-4bb4-be63-c8f00774f6d3" providerId="AD" clId="Web-{AD5000DA-816D-C27A-D3C7-9C8D667B9C52}" dt="2023-06-29T04:22:04.335" v="297"/>
        <pc:sldMkLst>
          <pc:docMk/>
          <pc:sldMk cId="3567530280" sldId="273"/>
        </pc:sldMkLst>
        <pc:picChg chg="add mod">
          <ac:chgData name="Hannah Riordan" userId="S::hannah.riordan@det.nsw.edu.au::2705dd74-5708-4bb4-be63-c8f00774f6d3" providerId="AD" clId="Web-{AD5000DA-816D-C27A-D3C7-9C8D667B9C52}" dt="2023-06-29T04:20:41.614" v="289" actId="14100"/>
          <ac:picMkLst>
            <pc:docMk/>
            <pc:sldMk cId="3567530280" sldId="273"/>
            <ac:picMk id="3" creationId="{5E85113C-94F3-A32F-A375-67E93876FF1E}"/>
          </ac:picMkLst>
        </pc:picChg>
        <pc:picChg chg="del">
          <ac:chgData name="Hannah Riordan" userId="S::hannah.riordan@det.nsw.edu.au::2705dd74-5708-4bb4-be63-c8f00774f6d3" providerId="AD" clId="Web-{AD5000DA-816D-C27A-D3C7-9C8D667B9C52}" dt="2023-06-29T04:20:26.394" v="285"/>
          <ac:picMkLst>
            <pc:docMk/>
            <pc:sldMk cId="3567530280" sldId="273"/>
            <ac:picMk id="20" creationId="{49A96D22-AE3B-9185-B287-FAD2B5BDD01A}"/>
          </ac:picMkLst>
        </pc:picChg>
      </pc:sldChg>
      <pc:sldChg chg="addSp delSp modSp add replId modNotes">
        <pc:chgData name="Hannah Riordan" userId="S::hannah.riordan@det.nsw.edu.au::2705dd74-5708-4bb4-be63-c8f00774f6d3" providerId="AD" clId="Web-{AD5000DA-816D-C27A-D3C7-9C8D667B9C52}" dt="2023-06-29T04:25:25.060" v="326"/>
        <pc:sldMkLst>
          <pc:docMk/>
          <pc:sldMk cId="3492591084" sldId="274"/>
        </pc:sldMkLst>
        <pc:picChg chg="del">
          <ac:chgData name="Hannah Riordan" userId="S::hannah.riordan@det.nsw.edu.au::2705dd74-5708-4bb4-be63-c8f00774f6d3" providerId="AD" clId="Web-{AD5000DA-816D-C27A-D3C7-9C8D667B9C52}" dt="2023-06-29T04:22:17.945" v="299"/>
          <ac:picMkLst>
            <pc:docMk/>
            <pc:sldMk cId="3492591084" sldId="274"/>
            <ac:picMk id="3" creationId="{5E85113C-94F3-A32F-A375-67E93876FF1E}"/>
          </ac:picMkLst>
        </pc:picChg>
        <pc:picChg chg="add mod">
          <ac:chgData name="Hannah Riordan" userId="S::hannah.riordan@det.nsw.edu.au::2705dd74-5708-4bb4-be63-c8f00774f6d3" providerId="AD" clId="Web-{AD5000DA-816D-C27A-D3C7-9C8D667B9C52}" dt="2023-06-29T04:22:40.758" v="304" actId="14100"/>
          <ac:picMkLst>
            <pc:docMk/>
            <pc:sldMk cId="3492591084" sldId="274"/>
            <ac:picMk id="5" creationId="{5EDF6BE2-2F44-9578-C7B2-7BE11B3CE588}"/>
          </ac:picMkLst>
        </pc:picChg>
      </pc:sldChg>
      <pc:sldChg chg="addSp delSp modSp new mod setBg modNotes">
        <pc:chgData name="Hannah Riordan" userId="S::hannah.riordan@det.nsw.edu.au::2705dd74-5708-4bb4-be63-c8f00774f6d3" providerId="AD" clId="Web-{AD5000DA-816D-C27A-D3C7-9C8D667B9C52}" dt="2023-06-29T06:29:52.587" v="380"/>
        <pc:sldMkLst>
          <pc:docMk/>
          <pc:sldMk cId="3680742089" sldId="275"/>
        </pc:sldMkLst>
        <pc:spChg chg="mod">
          <ac:chgData name="Hannah Riordan" userId="S::hannah.riordan@det.nsw.edu.au::2705dd74-5708-4bb4-be63-c8f00774f6d3" providerId="AD" clId="Web-{AD5000DA-816D-C27A-D3C7-9C8D667B9C52}" dt="2023-06-29T06:29:19.335" v="375"/>
          <ac:spMkLst>
            <pc:docMk/>
            <pc:sldMk cId="3680742089" sldId="275"/>
            <ac:spMk id="2" creationId="{3FDCBAE2-7A2E-CA7D-D543-AAD7C96567C6}"/>
          </ac:spMkLst>
        </pc:spChg>
        <pc:spChg chg="mod">
          <ac:chgData name="Hannah Riordan" userId="S::hannah.riordan@det.nsw.edu.au::2705dd74-5708-4bb4-be63-c8f00774f6d3" providerId="AD" clId="Web-{AD5000DA-816D-C27A-D3C7-9C8D667B9C52}" dt="2023-06-29T06:29:30.398" v="376" actId="20577"/>
          <ac:spMkLst>
            <pc:docMk/>
            <pc:sldMk cId="3680742089" sldId="275"/>
            <ac:spMk id="3" creationId="{66B3719F-AA2F-679B-6F9C-A93B409764A2}"/>
          </ac:spMkLst>
        </pc:spChg>
        <pc:spChg chg="add del">
          <ac:chgData name="Hannah Riordan" userId="S::hannah.riordan@det.nsw.edu.au::2705dd74-5708-4bb4-be63-c8f00774f6d3" providerId="AD" clId="Web-{AD5000DA-816D-C27A-D3C7-9C8D667B9C52}" dt="2023-06-29T05:48:34.988" v="343"/>
          <ac:spMkLst>
            <pc:docMk/>
            <pc:sldMk cId="3680742089" sldId="275"/>
            <ac:spMk id="8" creationId="{1BB867FF-FC45-48F7-8104-F89BE54909F1}"/>
          </ac:spMkLst>
        </pc:spChg>
        <pc:spChg chg="add del">
          <ac:chgData name="Hannah Riordan" userId="S::hannah.riordan@det.nsw.edu.au::2705dd74-5708-4bb4-be63-c8f00774f6d3" providerId="AD" clId="Web-{AD5000DA-816D-C27A-D3C7-9C8D667B9C52}" dt="2023-06-29T05:48:34.988" v="343"/>
          <ac:spMkLst>
            <pc:docMk/>
            <pc:sldMk cId="3680742089" sldId="275"/>
            <ac:spMk id="10" creationId="{8BB56887-D0D5-4F0C-9E19-7247EB83C8B7}"/>
          </ac:spMkLst>
        </pc:spChg>
        <pc:spChg chg="add del">
          <ac:chgData name="Hannah Riordan" userId="S::hannah.riordan@det.nsw.edu.au::2705dd74-5708-4bb4-be63-c8f00774f6d3" providerId="AD" clId="Web-{AD5000DA-816D-C27A-D3C7-9C8D667B9C52}" dt="2023-06-29T05:48:34.988" v="343"/>
          <ac:spMkLst>
            <pc:docMk/>
            <pc:sldMk cId="3680742089" sldId="275"/>
            <ac:spMk id="12" creationId="{081E4A58-353D-44AE-B2FC-2A74E2E400F7}"/>
          </ac:spMkLst>
        </pc:spChg>
        <pc:spChg chg="add del">
          <ac:chgData name="Hannah Riordan" userId="S::hannah.riordan@det.nsw.edu.au::2705dd74-5708-4bb4-be63-c8f00774f6d3" providerId="AD" clId="Web-{AD5000DA-816D-C27A-D3C7-9C8D667B9C52}" dt="2023-06-29T06:29:19.335" v="375"/>
          <ac:spMkLst>
            <pc:docMk/>
            <pc:sldMk cId="3680742089" sldId="275"/>
            <ac:spMk id="14" creationId="{907EF6B7-1338-4443-8C46-6A318D952DFD}"/>
          </ac:spMkLst>
        </pc:spChg>
        <pc:spChg chg="add del">
          <ac:chgData name="Hannah Riordan" userId="S::hannah.riordan@det.nsw.edu.au::2705dd74-5708-4bb4-be63-c8f00774f6d3" providerId="AD" clId="Web-{AD5000DA-816D-C27A-D3C7-9C8D667B9C52}" dt="2023-06-29T06:29:19.335" v="375"/>
          <ac:spMkLst>
            <pc:docMk/>
            <pc:sldMk cId="3680742089" sldId="275"/>
            <ac:spMk id="15" creationId="{DAAE4CDD-124C-4DCF-9584-B6033B545DD5}"/>
          </ac:spMkLst>
        </pc:spChg>
        <pc:spChg chg="add del">
          <ac:chgData name="Hannah Riordan" userId="S::hannah.riordan@det.nsw.edu.au::2705dd74-5708-4bb4-be63-c8f00774f6d3" providerId="AD" clId="Web-{AD5000DA-816D-C27A-D3C7-9C8D667B9C52}" dt="2023-06-29T06:29:19.335" v="375"/>
          <ac:spMkLst>
            <pc:docMk/>
            <pc:sldMk cId="3680742089" sldId="275"/>
            <ac:spMk id="16" creationId="{081E4A58-353D-44AE-B2FC-2A74E2E400F7}"/>
          </ac:spMkLst>
        </pc:spChg>
        <pc:spChg chg="add del">
          <ac:chgData name="Hannah Riordan" userId="S::hannah.riordan@det.nsw.edu.au::2705dd74-5708-4bb4-be63-c8f00774f6d3" providerId="AD" clId="Web-{AD5000DA-816D-C27A-D3C7-9C8D667B9C52}" dt="2023-06-29T06:29:19.304" v="374"/>
          <ac:spMkLst>
            <pc:docMk/>
            <pc:sldMk cId="3680742089" sldId="275"/>
            <ac:spMk id="21" creationId="{C2554CA6-288E-4202-BC52-2E5A8F0C0AED}"/>
          </ac:spMkLst>
        </pc:spChg>
        <pc:spChg chg="add del">
          <ac:chgData name="Hannah Riordan" userId="S::hannah.riordan@det.nsw.edu.au::2705dd74-5708-4bb4-be63-c8f00774f6d3" providerId="AD" clId="Web-{AD5000DA-816D-C27A-D3C7-9C8D667B9C52}" dt="2023-06-29T06:29:19.304" v="374"/>
          <ac:spMkLst>
            <pc:docMk/>
            <pc:sldMk cId="3680742089" sldId="275"/>
            <ac:spMk id="23" creationId="{B10BB131-AC8E-4A8E-A5D1-36260F720C3B}"/>
          </ac:spMkLst>
        </pc:spChg>
        <pc:spChg chg="add del">
          <ac:chgData name="Hannah Riordan" userId="S::hannah.riordan@det.nsw.edu.au::2705dd74-5708-4bb4-be63-c8f00774f6d3" providerId="AD" clId="Web-{AD5000DA-816D-C27A-D3C7-9C8D667B9C52}" dt="2023-06-29T06:29:19.304" v="374"/>
          <ac:spMkLst>
            <pc:docMk/>
            <pc:sldMk cId="3680742089" sldId="275"/>
            <ac:spMk id="25" creationId="{5B7778FC-632E-4DCA-A7CB-0D7731CCF970}"/>
          </ac:spMkLst>
        </pc:spChg>
        <pc:spChg chg="add del">
          <ac:chgData name="Hannah Riordan" userId="S::hannah.riordan@det.nsw.edu.au::2705dd74-5708-4bb4-be63-c8f00774f6d3" providerId="AD" clId="Web-{AD5000DA-816D-C27A-D3C7-9C8D667B9C52}" dt="2023-06-29T06:29:19.304" v="374"/>
          <ac:spMkLst>
            <pc:docMk/>
            <pc:sldMk cId="3680742089" sldId="275"/>
            <ac:spMk id="27" creationId="{FA23A907-97FB-4A8F-880A-DD77401C4296}"/>
          </ac:spMkLst>
        </pc:spChg>
        <pc:spChg chg="add">
          <ac:chgData name="Hannah Riordan" userId="S::hannah.riordan@det.nsw.edu.au::2705dd74-5708-4bb4-be63-c8f00774f6d3" providerId="AD" clId="Web-{AD5000DA-816D-C27A-D3C7-9C8D667B9C52}" dt="2023-06-29T06:29:19.335" v="375"/>
          <ac:spMkLst>
            <pc:docMk/>
            <pc:sldMk cId="3680742089" sldId="275"/>
            <ac:spMk id="29" creationId="{9F835A99-04AC-494A-A572-AFE8413CC938}"/>
          </ac:spMkLst>
        </pc:spChg>
        <pc:spChg chg="add">
          <ac:chgData name="Hannah Riordan" userId="S::hannah.riordan@det.nsw.edu.au::2705dd74-5708-4bb4-be63-c8f00774f6d3" providerId="AD" clId="Web-{AD5000DA-816D-C27A-D3C7-9C8D667B9C52}" dt="2023-06-29T06:29:19.335" v="375"/>
          <ac:spMkLst>
            <pc:docMk/>
            <pc:sldMk cId="3680742089" sldId="275"/>
            <ac:spMk id="30" creationId="{1709F1D5-B0F1-4714-A239-E5B61C161915}"/>
          </ac:spMkLst>
        </pc:spChg>
        <pc:spChg chg="add">
          <ac:chgData name="Hannah Riordan" userId="S::hannah.riordan@det.nsw.edu.au::2705dd74-5708-4bb4-be63-c8f00774f6d3" providerId="AD" clId="Web-{AD5000DA-816D-C27A-D3C7-9C8D667B9C52}" dt="2023-06-29T06:29:19.335" v="375"/>
          <ac:spMkLst>
            <pc:docMk/>
            <pc:sldMk cId="3680742089" sldId="275"/>
            <ac:spMk id="31" creationId="{7B786209-1B0B-4CA9-9BDD-F7327066A84D}"/>
          </ac:spMkLst>
        </pc:spChg>
        <pc:spChg chg="add">
          <ac:chgData name="Hannah Riordan" userId="S::hannah.riordan@det.nsw.edu.au::2705dd74-5708-4bb4-be63-c8f00774f6d3" providerId="AD" clId="Web-{AD5000DA-816D-C27A-D3C7-9C8D667B9C52}" dt="2023-06-29T06:29:19.335" v="375"/>
          <ac:spMkLst>
            <pc:docMk/>
            <pc:sldMk cId="3680742089" sldId="275"/>
            <ac:spMk id="32" creationId="{228FB460-D3FF-4440-A020-05982A09E517}"/>
          </ac:spMkLst>
        </pc:spChg>
        <pc:spChg chg="add">
          <ac:chgData name="Hannah Riordan" userId="S::hannah.riordan@det.nsw.edu.au::2705dd74-5708-4bb4-be63-c8f00774f6d3" providerId="AD" clId="Web-{AD5000DA-816D-C27A-D3C7-9C8D667B9C52}" dt="2023-06-29T06:29:19.335" v="375"/>
          <ac:spMkLst>
            <pc:docMk/>
            <pc:sldMk cId="3680742089" sldId="275"/>
            <ac:spMk id="33" creationId="{2D2964BB-484D-45AE-AD66-D407D0629652}"/>
          </ac:spMkLst>
        </pc:spChg>
        <pc:spChg chg="add">
          <ac:chgData name="Hannah Riordan" userId="S::hannah.riordan@det.nsw.edu.au::2705dd74-5708-4bb4-be63-c8f00774f6d3" providerId="AD" clId="Web-{AD5000DA-816D-C27A-D3C7-9C8D667B9C52}" dt="2023-06-29T06:29:19.335" v="375"/>
          <ac:spMkLst>
            <pc:docMk/>
            <pc:sldMk cId="3680742089" sldId="275"/>
            <ac:spMk id="34" creationId="{14847E93-7DC1-4D4B-8829-B19AA7137C50}"/>
          </ac:spMkLst>
        </pc:spChg>
        <pc:spChg chg="add">
          <ac:chgData name="Hannah Riordan" userId="S::hannah.riordan@det.nsw.edu.au::2705dd74-5708-4bb4-be63-c8f00774f6d3" providerId="AD" clId="Web-{AD5000DA-816D-C27A-D3C7-9C8D667B9C52}" dt="2023-06-29T06:29:19.335" v="375"/>
          <ac:spMkLst>
            <pc:docMk/>
            <pc:sldMk cId="3680742089" sldId="275"/>
            <ac:spMk id="35" creationId="{6691AC69-A76E-4DAB-B565-468B6B87ACF3}"/>
          </ac:spMkLst>
        </pc:spChg>
        <pc:spChg chg="add">
          <ac:chgData name="Hannah Riordan" userId="S::hannah.riordan@det.nsw.edu.au::2705dd74-5708-4bb4-be63-c8f00774f6d3" providerId="AD" clId="Web-{AD5000DA-816D-C27A-D3C7-9C8D667B9C52}" dt="2023-06-29T06:29:19.335" v="375"/>
          <ac:spMkLst>
            <pc:docMk/>
            <pc:sldMk cId="3680742089" sldId="275"/>
            <ac:spMk id="36" creationId="{5566D6E1-03A1-4D73-A4E0-35D74D568A04}"/>
          </ac:spMkLst>
        </pc:spChg>
      </pc:sldChg>
      <pc:sldChg chg="addSp delSp modSp new mod setBg">
        <pc:chgData name="Hannah Riordan" userId="S::hannah.riordan@det.nsw.edu.au::2705dd74-5708-4bb4-be63-c8f00774f6d3" providerId="AD" clId="Web-{AD5000DA-816D-C27A-D3C7-9C8D667B9C52}" dt="2023-06-29T06:28:35.286" v="372"/>
        <pc:sldMkLst>
          <pc:docMk/>
          <pc:sldMk cId="2294168930" sldId="276"/>
        </pc:sldMkLst>
        <pc:spChg chg="mod">
          <ac:chgData name="Hannah Riordan" userId="S::hannah.riordan@det.nsw.edu.au::2705dd74-5708-4bb4-be63-c8f00774f6d3" providerId="AD" clId="Web-{AD5000DA-816D-C27A-D3C7-9C8D667B9C52}" dt="2023-06-29T06:28:32.818" v="371" actId="20577"/>
          <ac:spMkLst>
            <pc:docMk/>
            <pc:sldMk cId="2294168930" sldId="276"/>
            <ac:spMk id="2" creationId="{83AF50BF-DA9C-33FA-F997-CB568276E88B}"/>
          </ac:spMkLst>
        </pc:spChg>
        <pc:spChg chg="del mod">
          <ac:chgData name="Hannah Riordan" userId="S::hannah.riordan@det.nsw.edu.au::2705dd74-5708-4bb4-be63-c8f00774f6d3" providerId="AD" clId="Web-{AD5000DA-816D-C27A-D3C7-9C8D667B9C52}" dt="2023-06-29T06:28:35.286" v="372"/>
          <ac:spMkLst>
            <pc:docMk/>
            <pc:sldMk cId="2294168930" sldId="276"/>
            <ac:spMk id="3" creationId="{6F10FA36-0844-97E2-CEB7-36C09C8041D5}"/>
          </ac:spMkLst>
        </pc:spChg>
        <pc:spChg chg="add">
          <ac:chgData name="Hannah Riordan" userId="S::hannah.riordan@det.nsw.edu.au::2705dd74-5708-4bb4-be63-c8f00774f6d3" providerId="AD" clId="Web-{AD5000DA-816D-C27A-D3C7-9C8D667B9C52}" dt="2023-06-29T06:28:16.317" v="360"/>
          <ac:spMkLst>
            <pc:docMk/>
            <pc:sldMk cId="2294168930" sldId="276"/>
            <ac:spMk id="8" creationId="{907EF6B7-1338-4443-8C46-6A318D952DFD}"/>
          </ac:spMkLst>
        </pc:spChg>
        <pc:spChg chg="add">
          <ac:chgData name="Hannah Riordan" userId="S::hannah.riordan@det.nsw.edu.au::2705dd74-5708-4bb4-be63-c8f00774f6d3" providerId="AD" clId="Web-{AD5000DA-816D-C27A-D3C7-9C8D667B9C52}" dt="2023-06-29T06:28:16.317" v="360"/>
          <ac:spMkLst>
            <pc:docMk/>
            <pc:sldMk cId="2294168930" sldId="276"/>
            <ac:spMk id="10" creationId="{DAAE4CDD-124C-4DCF-9584-B6033B545DD5}"/>
          </ac:spMkLst>
        </pc:spChg>
        <pc:spChg chg="add">
          <ac:chgData name="Hannah Riordan" userId="S::hannah.riordan@det.nsw.edu.au::2705dd74-5708-4bb4-be63-c8f00774f6d3" providerId="AD" clId="Web-{AD5000DA-816D-C27A-D3C7-9C8D667B9C52}" dt="2023-06-29T06:28:16.317" v="360"/>
          <ac:spMkLst>
            <pc:docMk/>
            <pc:sldMk cId="2294168930" sldId="276"/>
            <ac:spMk id="12" creationId="{081E4A58-353D-44AE-B2FC-2A74E2E400F7}"/>
          </ac:spMkLst>
        </pc:spChg>
      </pc:sldChg>
    </pc:docChg>
  </pc:docChgLst>
  <pc:docChgLst>
    <pc:chgData name="Hannah Riordan" userId="S::hannah.riordan@det.nsw.edu.au::2705dd74-5708-4bb4-be63-c8f00774f6d3" providerId="AD" clId="Web-{60EA3134-E1F1-010B-99FD-532418B61D4F}"/>
    <pc:docChg chg="addSld delSld modSld sldOrd">
      <pc:chgData name="Hannah Riordan" userId="S::hannah.riordan@det.nsw.edu.au::2705dd74-5708-4bb4-be63-c8f00774f6d3" providerId="AD" clId="Web-{60EA3134-E1F1-010B-99FD-532418B61D4F}" dt="2023-09-20T05:02:32.167" v="411"/>
      <pc:docMkLst>
        <pc:docMk/>
      </pc:docMkLst>
      <pc:sldChg chg="add">
        <pc:chgData name="Hannah Riordan" userId="S::hannah.riordan@det.nsw.edu.au::2705dd74-5708-4bb4-be63-c8f00774f6d3" providerId="AD" clId="Web-{60EA3134-E1F1-010B-99FD-532418B61D4F}" dt="2023-09-20T04:45:28.263" v="0"/>
        <pc:sldMkLst>
          <pc:docMk/>
          <pc:sldMk cId="161080075" sldId="277"/>
        </pc:sldMkLst>
      </pc:sldChg>
      <pc:sldChg chg="modSp add">
        <pc:chgData name="Hannah Riordan" userId="S::hannah.riordan@det.nsw.edu.au::2705dd74-5708-4bb4-be63-c8f00774f6d3" providerId="AD" clId="Web-{60EA3134-E1F1-010B-99FD-532418B61D4F}" dt="2023-09-20T04:45:53.748" v="11" actId="20577"/>
        <pc:sldMkLst>
          <pc:docMk/>
          <pc:sldMk cId="1033861588" sldId="278"/>
        </pc:sldMkLst>
        <pc:spChg chg="mod">
          <ac:chgData name="Hannah Riordan" userId="S::hannah.riordan@det.nsw.edu.au::2705dd74-5708-4bb4-be63-c8f00774f6d3" providerId="AD" clId="Web-{60EA3134-E1F1-010B-99FD-532418B61D4F}" dt="2023-09-20T04:45:53.748" v="11" actId="20577"/>
          <ac:spMkLst>
            <pc:docMk/>
            <pc:sldMk cId="1033861588" sldId="278"/>
            <ac:spMk id="3" creationId="{20AEEAB8-AEA8-559D-BEF4-5E13C3896C86}"/>
          </ac:spMkLst>
        </pc:spChg>
      </pc:sldChg>
      <pc:sldChg chg="add ord">
        <pc:chgData name="Hannah Riordan" userId="S::hannah.riordan@det.nsw.edu.au::2705dd74-5708-4bb4-be63-c8f00774f6d3" providerId="AD" clId="Web-{60EA3134-E1F1-010B-99FD-532418B61D4F}" dt="2023-09-20T04:55:53.874" v="135"/>
        <pc:sldMkLst>
          <pc:docMk/>
          <pc:sldMk cId="697632653" sldId="279"/>
        </pc:sldMkLst>
      </pc:sldChg>
      <pc:sldChg chg="new del">
        <pc:chgData name="Hannah Riordan" userId="S::hannah.riordan@det.nsw.edu.au::2705dd74-5708-4bb4-be63-c8f00774f6d3" providerId="AD" clId="Web-{60EA3134-E1F1-010B-99FD-532418B61D4F}" dt="2023-09-20T04:50:04.396" v="15"/>
        <pc:sldMkLst>
          <pc:docMk/>
          <pc:sldMk cId="3881847131" sldId="280"/>
        </pc:sldMkLst>
      </pc:sldChg>
      <pc:sldChg chg="modSp add replId">
        <pc:chgData name="Hannah Riordan" userId="S::hannah.riordan@det.nsw.edu.au::2705dd74-5708-4bb4-be63-c8f00774f6d3" providerId="AD" clId="Web-{60EA3134-E1F1-010B-99FD-532418B61D4F}" dt="2023-09-20T04:55:48.984" v="133" actId="20577"/>
        <pc:sldMkLst>
          <pc:docMk/>
          <pc:sldMk cId="1726856187" sldId="281"/>
        </pc:sldMkLst>
        <pc:spChg chg="mod">
          <ac:chgData name="Hannah Riordan" userId="S::hannah.riordan@det.nsw.edu.au::2705dd74-5708-4bb4-be63-c8f00774f6d3" providerId="AD" clId="Web-{60EA3134-E1F1-010B-99FD-532418B61D4F}" dt="2023-09-20T04:50:07.411" v="16" actId="20577"/>
          <ac:spMkLst>
            <pc:docMk/>
            <pc:sldMk cId="1726856187" sldId="281"/>
            <ac:spMk id="2" creationId="{15E6CDDA-B943-15D2-C0A0-80DAB31F19AA}"/>
          </ac:spMkLst>
        </pc:spChg>
        <pc:spChg chg="mod">
          <ac:chgData name="Hannah Riordan" userId="S::hannah.riordan@det.nsw.edu.au::2705dd74-5708-4bb4-be63-c8f00774f6d3" providerId="AD" clId="Web-{60EA3134-E1F1-010B-99FD-532418B61D4F}" dt="2023-09-20T04:55:48.984" v="133" actId="20577"/>
          <ac:spMkLst>
            <pc:docMk/>
            <pc:sldMk cId="1726856187" sldId="281"/>
            <ac:spMk id="3" creationId="{20AEEAB8-AEA8-559D-BEF4-5E13C3896C86}"/>
          </ac:spMkLst>
        </pc:spChg>
      </pc:sldChg>
      <pc:sldChg chg="addSp delSp modSp new mod setBg addAnim">
        <pc:chgData name="Hannah Riordan" userId="S::hannah.riordan@det.nsw.edu.au::2705dd74-5708-4bb4-be63-c8f00774f6d3" providerId="AD" clId="Web-{60EA3134-E1F1-010B-99FD-532418B61D4F}" dt="2023-09-20T04:55:44.218" v="130" actId="20577"/>
        <pc:sldMkLst>
          <pc:docMk/>
          <pc:sldMk cId="2302118268" sldId="282"/>
        </pc:sldMkLst>
        <pc:spChg chg="mod">
          <ac:chgData name="Hannah Riordan" userId="S::hannah.riordan@det.nsw.edu.au::2705dd74-5708-4bb4-be63-c8f00774f6d3" providerId="AD" clId="Web-{60EA3134-E1F1-010B-99FD-532418B61D4F}" dt="2023-09-20T04:55:20.983" v="122" actId="20577"/>
          <ac:spMkLst>
            <pc:docMk/>
            <pc:sldMk cId="2302118268" sldId="282"/>
            <ac:spMk id="2" creationId="{8DF2B20A-9E6D-D6D0-4EEE-458564551DCD}"/>
          </ac:spMkLst>
        </pc:spChg>
        <pc:spChg chg="mod">
          <ac:chgData name="Hannah Riordan" userId="S::hannah.riordan@det.nsw.edu.au::2705dd74-5708-4bb4-be63-c8f00774f6d3" providerId="AD" clId="Web-{60EA3134-E1F1-010B-99FD-532418B61D4F}" dt="2023-09-20T04:55:44.218" v="130" actId="20577"/>
          <ac:spMkLst>
            <pc:docMk/>
            <pc:sldMk cId="2302118268" sldId="282"/>
            <ac:spMk id="3" creationId="{475B2BF3-6087-AC9E-E696-F4CF79D59229}"/>
          </ac:spMkLst>
        </pc:spChg>
        <pc:spChg chg="add del">
          <ac:chgData name="Hannah Riordan" userId="S::hannah.riordan@det.nsw.edu.au::2705dd74-5708-4bb4-be63-c8f00774f6d3" providerId="AD" clId="Web-{60EA3134-E1F1-010B-99FD-532418B61D4F}" dt="2023-09-20T04:52:56.557" v="98"/>
          <ac:spMkLst>
            <pc:docMk/>
            <pc:sldMk cId="2302118268" sldId="282"/>
            <ac:spMk id="8" creationId="{389575E1-3389-451A-A5F7-27854C25C599}"/>
          </ac:spMkLst>
        </pc:spChg>
        <pc:spChg chg="add del">
          <ac:chgData name="Hannah Riordan" userId="S::hannah.riordan@det.nsw.edu.au::2705dd74-5708-4bb4-be63-c8f00774f6d3" providerId="AD" clId="Web-{60EA3134-E1F1-010B-99FD-532418B61D4F}" dt="2023-09-20T04:52:56.557" v="98"/>
          <ac:spMkLst>
            <pc:docMk/>
            <pc:sldMk cId="2302118268" sldId="282"/>
            <ac:spMk id="10" creationId="{A53CCC5C-D88E-40FB-B30B-23DCDBD01D37}"/>
          </ac:spMkLst>
        </pc:spChg>
        <pc:spChg chg="add del">
          <ac:chgData name="Hannah Riordan" userId="S::hannah.riordan@det.nsw.edu.au::2705dd74-5708-4bb4-be63-c8f00774f6d3" providerId="AD" clId="Web-{60EA3134-E1F1-010B-99FD-532418B61D4F}" dt="2023-09-20T04:52:56.557" v="98"/>
          <ac:spMkLst>
            <pc:docMk/>
            <pc:sldMk cId="2302118268" sldId="282"/>
            <ac:spMk id="12" creationId="{081E4A58-353D-44AE-B2FC-2A74E2E400F7}"/>
          </ac:spMkLst>
        </pc:spChg>
        <pc:spChg chg="add">
          <ac:chgData name="Hannah Riordan" userId="S::hannah.riordan@det.nsw.edu.au::2705dd74-5708-4bb4-be63-c8f00774f6d3" providerId="AD" clId="Web-{60EA3134-E1F1-010B-99FD-532418B61D4F}" dt="2023-09-20T04:52:56.557" v="98"/>
          <ac:spMkLst>
            <pc:docMk/>
            <pc:sldMk cId="2302118268" sldId="282"/>
            <ac:spMk id="17" creationId="{907EF6B7-1338-4443-8C46-6A318D952DFD}"/>
          </ac:spMkLst>
        </pc:spChg>
        <pc:spChg chg="add">
          <ac:chgData name="Hannah Riordan" userId="S::hannah.riordan@det.nsw.edu.au::2705dd74-5708-4bb4-be63-c8f00774f6d3" providerId="AD" clId="Web-{60EA3134-E1F1-010B-99FD-532418B61D4F}" dt="2023-09-20T04:52:56.557" v="98"/>
          <ac:spMkLst>
            <pc:docMk/>
            <pc:sldMk cId="2302118268" sldId="282"/>
            <ac:spMk id="19" creationId="{DAAE4CDD-124C-4DCF-9584-B6033B545DD5}"/>
          </ac:spMkLst>
        </pc:spChg>
        <pc:spChg chg="add">
          <ac:chgData name="Hannah Riordan" userId="S::hannah.riordan@det.nsw.edu.au::2705dd74-5708-4bb4-be63-c8f00774f6d3" providerId="AD" clId="Web-{60EA3134-E1F1-010B-99FD-532418B61D4F}" dt="2023-09-20T04:52:56.557" v="98"/>
          <ac:spMkLst>
            <pc:docMk/>
            <pc:sldMk cId="2302118268" sldId="282"/>
            <ac:spMk id="21" creationId="{081E4A58-353D-44AE-B2FC-2A74E2E400F7}"/>
          </ac:spMkLst>
        </pc:spChg>
      </pc:sldChg>
      <pc:sldChg chg="modSp add replId">
        <pc:chgData name="Hannah Riordan" userId="S::hannah.riordan@det.nsw.edu.au::2705dd74-5708-4bb4-be63-c8f00774f6d3" providerId="AD" clId="Web-{60EA3134-E1F1-010B-99FD-532418B61D4F}" dt="2023-09-20T04:56:53.110" v="191" actId="20577"/>
        <pc:sldMkLst>
          <pc:docMk/>
          <pc:sldMk cId="1191568494" sldId="283"/>
        </pc:sldMkLst>
        <pc:spChg chg="mod">
          <ac:chgData name="Hannah Riordan" userId="S::hannah.riordan@det.nsw.edu.au::2705dd74-5708-4bb4-be63-c8f00774f6d3" providerId="AD" clId="Web-{60EA3134-E1F1-010B-99FD-532418B61D4F}" dt="2023-09-20T04:56:53.110" v="191" actId="20577"/>
          <ac:spMkLst>
            <pc:docMk/>
            <pc:sldMk cId="1191568494" sldId="283"/>
            <ac:spMk id="3" creationId="{475B2BF3-6087-AC9E-E696-F4CF79D59229}"/>
          </ac:spMkLst>
        </pc:spChg>
      </pc:sldChg>
      <pc:sldChg chg="modSp add del replId">
        <pc:chgData name="Hannah Riordan" userId="S::hannah.riordan@det.nsw.edu.au::2705dd74-5708-4bb4-be63-c8f00774f6d3" providerId="AD" clId="Web-{60EA3134-E1F1-010B-99FD-532418B61D4F}" dt="2023-09-20T04:55:50.624" v="134"/>
        <pc:sldMkLst>
          <pc:docMk/>
          <pc:sldMk cId="1635490978" sldId="283"/>
        </pc:sldMkLst>
        <pc:spChg chg="mod">
          <ac:chgData name="Hannah Riordan" userId="S::hannah.riordan@det.nsw.edu.au::2705dd74-5708-4bb4-be63-c8f00774f6d3" providerId="AD" clId="Web-{60EA3134-E1F1-010B-99FD-532418B61D4F}" dt="2023-09-20T04:55:15.670" v="116" actId="20577"/>
          <ac:spMkLst>
            <pc:docMk/>
            <pc:sldMk cId="1635490978" sldId="283"/>
            <ac:spMk id="3" creationId="{475B2BF3-6087-AC9E-E696-F4CF79D59229}"/>
          </ac:spMkLst>
        </pc:spChg>
      </pc:sldChg>
      <pc:sldChg chg="modSp add replId">
        <pc:chgData name="Hannah Riordan" userId="S::hannah.riordan@det.nsw.edu.au::2705dd74-5708-4bb4-be63-c8f00774f6d3" providerId="AD" clId="Web-{60EA3134-E1F1-010B-99FD-532418B61D4F}" dt="2023-09-20T04:57:44.565" v="230" actId="20577"/>
        <pc:sldMkLst>
          <pc:docMk/>
          <pc:sldMk cId="3380262632" sldId="284"/>
        </pc:sldMkLst>
        <pc:spChg chg="mod">
          <ac:chgData name="Hannah Riordan" userId="S::hannah.riordan@det.nsw.edu.au::2705dd74-5708-4bb4-be63-c8f00774f6d3" providerId="AD" clId="Web-{60EA3134-E1F1-010B-99FD-532418B61D4F}" dt="2023-09-20T04:57:44.565" v="230" actId="20577"/>
          <ac:spMkLst>
            <pc:docMk/>
            <pc:sldMk cId="3380262632" sldId="284"/>
            <ac:spMk id="3" creationId="{475B2BF3-6087-AC9E-E696-F4CF79D59229}"/>
          </ac:spMkLst>
        </pc:spChg>
      </pc:sldChg>
      <pc:sldChg chg="modSp add replId">
        <pc:chgData name="Hannah Riordan" userId="S::hannah.riordan@det.nsw.edu.au::2705dd74-5708-4bb4-be63-c8f00774f6d3" providerId="AD" clId="Web-{60EA3134-E1F1-010B-99FD-532418B61D4F}" dt="2023-09-20T04:59:08.724" v="271" actId="20577"/>
        <pc:sldMkLst>
          <pc:docMk/>
          <pc:sldMk cId="1962123568" sldId="285"/>
        </pc:sldMkLst>
        <pc:spChg chg="mod">
          <ac:chgData name="Hannah Riordan" userId="S::hannah.riordan@det.nsw.edu.au::2705dd74-5708-4bb4-be63-c8f00774f6d3" providerId="AD" clId="Web-{60EA3134-E1F1-010B-99FD-532418B61D4F}" dt="2023-09-20T04:59:08.724" v="271" actId="20577"/>
          <ac:spMkLst>
            <pc:docMk/>
            <pc:sldMk cId="1962123568" sldId="285"/>
            <ac:spMk id="3" creationId="{475B2BF3-6087-AC9E-E696-F4CF79D59229}"/>
          </ac:spMkLst>
        </pc:spChg>
      </pc:sldChg>
      <pc:sldChg chg="new del">
        <pc:chgData name="Hannah Riordan" userId="S::hannah.riordan@det.nsw.edu.au::2705dd74-5708-4bb4-be63-c8f00774f6d3" providerId="AD" clId="Web-{60EA3134-E1F1-010B-99FD-532418B61D4F}" dt="2023-09-20T05:01:50.463" v="385"/>
        <pc:sldMkLst>
          <pc:docMk/>
          <pc:sldMk cId="1806516019" sldId="286"/>
        </pc:sldMkLst>
      </pc:sldChg>
      <pc:sldChg chg="modSp add replId">
        <pc:chgData name="Hannah Riordan" userId="S::hannah.riordan@det.nsw.edu.au::2705dd74-5708-4bb4-be63-c8f00774f6d3" providerId="AD" clId="Web-{60EA3134-E1F1-010B-99FD-532418B61D4F}" dt="2023-09-20T05:01:44.431" v="384" actId="20577"/>
        <pc:sldMkLst>
          <pc:docMk/>
          <pc:sldMk cId="2177376791" sldId="287"/>
        </pc:sldMkLst>
        <pc:spChg chg="mod">
          <ac:chgData name="Hannah Riordan" userId="S::hannah.riordan@det.nsw.edu.au::2705dd74-5708-4bb4-be63-c8f00774f6d3" providerId="AD" clId="Web-{60EA3134-E1F1-010B-99FD-532418B61D4F}" dt="2023-09-20T05:01:44.431" v="384" actId="20577"/>
          <ac:spMkLst>
            <pc:docMk/>
            <pc:sldMk cId="2177376791" sldId="287"/>
            <ac:spMk id="3" creationId="{475B2BF3-6087-AC9E-E696-F4CF79D59229}"/>
          </ac:spMkLst>
        </pc:spChg>
      </pc:sldChg>
      <pc:sldChg chg="new del">
        <pc:chgData name="Hannah Riordan" userId="S::hannah.riordan@det.nsw.edu.au::2705dd74-5708-4bb4-be63-c8f00774f6d3" providerId="AD" clId="Web-{60EA3134-E1F1-010B-99FD-532418B61D4F}" dt="2023-09-20T05:02:32.167" v="411"/>
        <pc:sldMkLst>
          <pc:docMk/>
          <pc:sldMk cId="4281575264" sldId="288"/>
        </pc:sldMkLst>
      </pc:sldChg>
      <pc:sldChg chg="modSp add replId">
        <pc:chgData name="Hannah Riordan" userId="S::hannah.riordan@det.nsw.edu.au::2705dd74-5708-4bb4-be63-c8f00774f6d3" providerId="AD" clId="Web-{60EA3134-E1F1-010B-99FD-532418B61D4F}" dt="2023-09-20T05:02:31.167" v="410" actId="20577"/>
        <pc:sldMkLst>
          <pc:docMk/>
          <pc:sldMk cId="2495529705" sldId="289"/>
        </pc:sldMkLst>
        <pc:spChg chg="mod">
          <ac:chgData name="Hannah Riordan" userId="S::hannah.riordan@det.nsw.edu.au::2705dd74-5708-4bb4-be63-c8f00774f6d3" providerId="AD" clId="Web-{60EA3134-E1F1-010B-99FD-532418B61D4F}" dt="2023-09-20T05:02:31.167" v="410" actId="20577"/>
          <ac:spMkLst>
            <pc:docMk/>
            <pc:sldMk cId="2495529705" sldId="289"/>
            <ac:spMk id="3" creationId="{475B2BF3-6087-AC9E-E696-F4CF79D59229}"/>
          </ac:spMkLst>
        </pc:spChg>
      </pc:sldChg>
    </pc:docChg>
  </pc:docChgLst>
  <pc:docChgLst>
    <pc:chgData name="Hannah Riordan" userId="S::hannah.riordan@det.nsw.edu.au::2705dd74-5708-4bb4-be63-c8f00774f6d3" providerId="AD" clId="Web-{AE87964C-B6C1-30DB-C965-02DDAF712796}"/>
    <pc:docChg chg="addSld modSld">
      <pc:chgData name="Hannah Riordan" userId="S::hannah.riordan@det.nsw.edu.au::2705dd74-5708-4bb4-be63-c8f00774f6d3" providerId="AD" clId="Web-{AE87964C-B6C1-30DB-C965-02DDAF712796}" dt="2023-06-22T06:39:48.723" v="35" actId="14100"/>
      <pc:docMkLst>
        <pc:docMk/>
      </pc:docMkLst>
      <pc:sldChg chg="modSp">
        <pc:chgData name="Hannah Riordan" userId="S::hannah.riordan@det.nsw.edu.au::2705dd74-5708-4bb4-be63-c8f00774f6d3" providerId="AD" clId="Web-{AE87964C-B6C1-30DB-C965-02DDAF712796}" dt="2023-06-22T06:20:54.702" v="1" actId="688"/>
        <pc:sldMkLst>
          <pc:docMk/>
          <pc:sldMk cId="3449758956" sldId="260"/>
        </pc:sldMkLst>
        <pc:spChg chg="ord">
          <ac:chgData name="Hannah Riordan" userId="S::hannah.riordan@det.nsw.edu.au::2705dd74-5708-4bb4-be63-c8f00774f6d3" providerId="AD" clId="Web-{AE87964C-B6C1-30DB-C965-02DDAF712796}" dt="2023-06-22T06:20:50.155" v="0"/>
          <ac:spMkLst>
            <pc:docMk/>
            <pc:sldMk cId="3449758956" sldId="260"/>
            <ac:spMk id="8" creationId="{C2554CA6-288E-4202-BC52-2E5A8F0C0AED}"/>
          </ac:spMkLst>
        </pc:spChg>
        <pc:picChg chg="mod">
          <ac:chgData name="Hannah Riordan" userId="S::hannah.riordan@det.nsw.edu.au::2705dd74-5708-4bb4-be63-c8f00774f6d3" providerId="AD" clId="Web-{AE87964C-B6C1-30DB-C965-02DDAF712796}" dt="2023-06-22T06:20:54.702" v="1" actId="688"/>
          <ac:picMkLst>
            <pc:docMk/>
            <pc:sldMk cId="3449758956" sldId="260"/>
            <ac:picMk id="6" creationId="{B1FC1637-AC37-CBDE-D985-A2F3A752AF01}"/>
          </ac:picMkLst>
        </pc:picChg>
      </pc:sldChg>
      <pc:sldChg chg="new">
        <pc:chgData name="Hannah Riordan" userId="S::hannah.riordan@det.nsw.edu.au::2705dd74-5708-4bb4-be63-c8f00774f6d3" providerId="AD" clId="Web-{AE87964C-B6C1-30DB-C965-02DDAF712796}" dt="2023-06-22T06:21:02.093" v="2"/>
        <pc:sldMkLst>
          <pc:docMk/>
          <pc:sldMk cId="4287837046" sldId="262"/>
        </pc:sldMkLst>
      </pc:sldChg>
      <pc:sldChg chg="addSp delSp modSp add replId">
        <pc:chgData name="Hannah Riordan" userId="S::hannah.riordan@det.nsw.edu.au::2705dd74-5708-4bb4-be63-c8f00774f6d3" providerId="AD" clId="Web-{AE87964C-B6C1-30DB-C965-02DDAF712796}" dt="2023-06-22T06:24:01.981" v="7" actId="14100"/>
        <pc:sldMkLst>
          <pc:docMk/>
          <pc:sldMk cId="2059029763" sldId="263"/>
        </pc:sldMkLst>
        <pc:spChg chg="add del mod">
          <ac:chgData name="Hannah Riordan" userId="S::hannah.riordan@det.nsw.edu.au::2705dd74-5708-4bb4-be63-c8f00774f6d3" providerId="AD" clId="Web-{AE87964C-B6C1-30DB-C965-02DDAF712796}" dt="2023-06-22T06:23:54.903" v="5"/>
          <ac:spMkLst>
            <pc:docMk/>
            <pc:sldMk cId="2059029763" sldId="263"/>
            <ac:spMk id="5" creationId="{4F75720A-4EBC-4D28-11C0-0B63115EBE99}"/>
          </ac:spMkLst>
        </pc:spChg>
        <pc:picChg chg="del">
          <ac:chgData name="Hannah Riordan" userId="S::hannah.riordan@det.nsw.edu.au::2705dd74-5708-4bb4-be63-c8f00774f6d3" providerId="AD" clId="Web-{AE87964C-B6C1-30DB-C965-02DDAF712796}" dt="2023-06-22T06:23:49.231" v="4"/>
          <ac:picMkLst>
            <pc:docMk/>
            <pc:sldMk cId="2059029763" sldId="263"/>
            <ac:picMk id="4" creationId="{65890BDA-0B85-C00B-BF51-E6D8BCD677CC}"/>
          </ac:picMkLst>
        </pc:picChg>
        <pc:picChg chg="add mod ord">
          <ac:chgData name="Hannah Riordan" userId="S::hannah.riordan@det.nsw.edu.au::2705dd74-5708-4bb4-be63-c8f00774f6d3" providerId="AD" clId="Web-{AE87964C-B6C1-30DB-C965-02DDAF712796}" dt="2023-06-22T06:24:01.981" v="7" actId="14100"/>
          <ac:picMkLst>
            <pc:docMk/>
            <pc:sldMk cId="2059029763" sldId="263"/>
            <ac:picMk id="7" creationId="{8AF488B6-30C2-1F6B-3F9A-C6AC6F258777}"/>
          </ac:picMkLst>
        </pc:picChg>
      </pc:sldChg>
      <pc:sldChg chg="addSp delSp modSp add replId">
        <pc:chgData name="Hannah Riordan" userId="S::hannah.riordan@det.nsw.edu.au::2705dd74-5708-4bb4-be63-c8f00774f6d3" providerId="AD" clId="Web-{AE87964C-B6C1-30DB-C965-02DDAF712796}" dt="2023-06-22T06:30:19.134" v="17" actId="1076"/>
        <pc:sldMkLst>
          <pc:docMk/>
          <pc:sldMk cId="1386481135" sldId="264"/>
        </pc:sldMkLst>
        <pc:spChg chg="add mod">
          <ac:chgData name="Hannah Riordan" userId="S::hannah.riordan@det.nsw.edu.au::2705dd74-5708-4bb4-be63-c8f00774f6d3" providerId="AD" clId="Web-{AE87964C-B6C1-30DB-C965-02DDAF712796}" dt="2023-06-22T06:30:15.024" v="16"/>
          <ac:spMkLst>
            <pc:docMk/>
            <pc:sldMk cId="1386481135" sldId="264"/>
            <ac:spMk id="5" creationId="{CD4E55AE-CAE6-5544-66A7-0330E0F6501A}"/>
          </ac:spMkLst>
        </pc:spChg>
        <pc:picChg chg="add mod modCrop">
          <ac:chgData name="Hannah Riordan" userId="S::hannah.riordan@det.nsw.edu.au::2705dd74-5708-4bb4-be63-c8f00774f6d3" providerId="AD" clId="Web-{AE87964C-B6C1-30DB-C965-02DDAF712796}" dt="2023-06-22T06:30:19.134" v="17" actId="1076"/>
          <ac:picMkLst>
            <pc:docMk/>
            <pc:sldMk cId="1386481135" sldId="264"/>
            <ac:picMk id="3" creationId="{5D03EF33-A797-F38C-D15B-E4EF0BD5BFFF}"/>
          </ac:picMkLst>
        </pc:picChg>
        <pc:picChg chg="del">
          <ac:chgData name="Hannah Riordan" userId="S::hannah.riordan@det.nsw.edu.au::2705dd74-5708-4bb4-be63-c8f00774f6d3" providerId="AD" clId="Web-{AE87964C-B6C1-30DB-C965-02DDAF712796}" dt="2023-06-22T06:30:15.024" v="16"/>
          <ac:picMkLst>
            <pc:docMk/>
            <pc:sldMk cId="1386481135" sldId="264"/>
            <ac:picMk id="7" creationId="{8AF488B6-30C2-1F6B-3F9A-C6AC6F258777}"/>
          </ac:picMkLst>
        </pc:picChg>
      </pc:sldChg>
      <pc:sldChg chg="addSp delSp modSp add replId">
        <pc:chgData name="Hannah Riordan" userId="S::hannah.riordan@det.nsw.edu.au::2705dd74-5708-4bb4-be63-c8f00774f6d3" providerId="AD" clId="Web-{AE87964C-B6C1-30DB-C965-02DDAF712796}" dt="2023-06-22T06:32:05.908" v="24" actId="14100"/>
        <pc:sldMkLst>
          <pc:docMk/>
          <pc:sldMk cId="3090989955" sldId="265"/>
        </pc:sldMkLst>
        <pc:spChg chg="add del mod">
          <ac:chgData name="Hannah Riordan" userId="S::hannah.riordan@det.nsw.edu.au::2705dd74-5708-4bb4-be63-c8f00774f6d3" providerId="AD" clId="Web-{AE87964C-B6C1-30DB-C965-02DDAF712796}" dt="2023-06-22T06:31:43.812" v="19"/>
          <ac:spMkLst>
            <pc:docMk/>
            <pc:sldMk cId="3090989955" sldId="265"/>
            <ac:spMk id="4" creationId="{B3A3052F-AB50-E5BB-6707-F2646387DFED}"/>
          </ac:spMkLst>
        </pc:spChg>
        <pc:picChg chg="add mod ord modCrop">
          <ac:chgData name="Hannah Riordan" userId="S::hannah.riordan@det.nsw.edu.au::2705dd74-5708-4bb4-be63-c8f00774f6d3" providerId="AD" clId="Web-{AE87964C-B6C1-30DB-C965-02DDAF712796}" dt="2023-06-22T06:32:05.908" v="24" actId="14100"/>
          <ac:picMkLst>
            <pc:docMk/>
            <pc:sldMk cId="3090989955" sldId="265"/>
            <ac:picMk id="5" creationId="{D030F34E-FEF1-A206-87EA-73E843E63371}"/>
          </ac:picMkLst>
        </pc:picChg>
        <pc:picChg chg="del">
          <ac:chgData name="Hannah Riordan" userId="S::hannah.riordan@det.nsw.edu.au::2705dd74-5708-4bb4-be63-c8f00774f6d3" providerId="AD" clId="Web-{AE87964C-B6C1-30DB-C965-02DDAF712796}" dt="2023-06-22T06:31:41.312" v="18"/>
          <ac:picMkLst>
            <pc:docMk/>
            <pc:sldMk cId="3090989955" sldId="265"/>
            <ac:picMk id="7" creationId="{8AF488B6-30C2-1F6B-3F9A-C6AC6F258777}"/>
          </ac:picMkLst>
        </pc:picChg>
      </pc:sldChg>
      <pc:sldChg chg="addSp delSp modSp add replId">
        <pc:chgData name="Hannah Riordan" userId="S::hannah.riordan@det.nsw.edu.au::2705dd74-5708-4bb4-be63-c8f00774f6d3" providerId="AD" clId="Web-{AE87964C-B6C1-30DB-C965-02DDAF712796}" dt="2023-06-22T06:36:45.053" v="30" actId="14100"/>
        <pc:sldMkLst>
          <pc:docMk/>
          <pc:sldMk cId="577369259" sldId="266"/>
        </pc:sldMkLst>
        <pc:spChg chg="add del mod">
          <ac:chgData name="Hannah Riordan" userId="S::hannah.riordan@det.nsw.edu.au::2705dd74-5708-4bb4-be63-c8f00774f6d3" providerId="AD" clId="Web-{AE87964C-B6C1-30DB-C965-02DDAF712796}" dt="2023-06-22T06:36:15.738" v="27"/>
          <ac:spMkLst>
            <pc:docMk/>
            <pc:sldMk cId="577369259" sldId="266"/>
            <ac:spMk id="4" creationId="{010598DF-2777-D320-8A4B-3F7479DC4B1E}"/>
          </ac:spMkLst>
        </pc:spChg>
        <pc:picChg chg="del">
          <ac:chgData name="Hannah Riordan" userId="S::hannah.riordan@det.nsw.edu.au::2705dd74-5708-4bb4-be63-c8f00774f6d3" providerId="AD" clId="Web-{AE87964C-B6C1-30DB-C965-02DDAF712796}" dt="2023-06-22T06:35:43.830" v="26"/>
          <ac:picMkLst>
            <pc:docMk/>
            <pc:sldMk cId="577369259" sldId="266"/>
            <ac:picMk id="5" creationId="{D030F34E-FEF1-A206-87EA-73E843E63371}"/>
          </ac:picMkLst>
        </pc:picChg>
        <pc:picChg chg="add mod ord">
          <ac:chgData name="Hannah Riordan" userId="S::hannah.riordan@det.nsw.edu.au::2705dd74-5708-4bb4-be63-c8f00774f6d3" providerId="AD" clId="Web-{AE87964C-B6C1-30DB-C965-02DDAF712796}" dt="2023-06-22T06:36:45.053" v="30" actId="14100"/>
          <ac:picMkLst>
            <pc:docMk/>
            <pc:sldMk cId="577369259" sldId="266"/>
            <ac:picMk id="7" creationId="{D6C5C33C-293C-E793-2EEC-840FED158FF3}"/>
          </ac:picMkLst>
        </pc:picChg>
      </pc:sldChg>
      <pc:sldChg chg="addSp delSp modSp add replId">
        <pc:chgData name="Hannah Riordan" userId="S::hannah.riordan@det.nsw.edu.au::2705dd74-5708-4bb4-be63-c8f00774f6d3" providerId="AD" clId="Web-{AE87964C-B6C1-30DB-C965-02DDAF712796}" dt="2023-06-22T06:39:48.723" v="35" actId="14100"/>
        <pc:sldMkLst>
          <pc:docMk/>
          <pc:sldMk cId="2142745821" sldId="267"/>
        </pc:sldMkLst>
        <pc:spChg chg="add del mod">
          <ac:chgData name="Hannah Riordan" userId="S::hannah.riordan@det.nsw.edu.au::2705dd74-5708-4bb4-be63-c8f00774f6d3" providerId="AD" clId="Web-{AE87964C-B6C1-30DB-C965-02DDAF712796}" dt="2023-06-22T06:39:45.910" v="33"/>
          <ac:spMkLst>
            <pc:docMk/>
            <pc:sldMk cId="2142745821" sldId="267"/>
            <ac:spMk id="4" creationId="{52AFA2C6-9060-4672-51E7-E4EBC0AE12D2}"/>
          </ac:spMkLst>
        </pc:spChg>
        <pc:picChg chg="add mod ord">
          <ac:chgData name="Hannah Riordan" userId="S::hannah.riordan@det.nsw.edu.au::2705dd74-5708-4bb4-be63-c8f00774f6d3" providerId="AD" clId="Web-{AE87964C-B6C1-30DB-C965-02DDAF712796}" dt="2023-06-22T06:39:48.723" v="35" actId="14100"/>
          <ac:picMkLst>
            <pc:docMk/>
            <pc:sldMk cId="2142745821" sldId="267"/>
            <ac:picMk id="5" creationId="{69D248A2-328C-E45A-C819-58236470AC9B}"/>
          </ac:picMkLst>
        </pc:picChg>
        <pc:picChg chg="del">
          <ac:chgData name="Hannah Riordan" userId="S::hannah.riordan@det.nsw.edu.au::2705dd74-5708-4bb4-be63-c8f00774f6d3" providerId="AD" clId="Web-{AE87964C-B6C1-30DB-C965-02DDAF712796}" dt="2023-06-22T06:39:43.519" v="32"/>
          <ac:picMkLst>
            <pc:docMk/>
            <pc:sldMk cId="2142745821" sldId="267"/>
            <ac:picMk id="7" creationId="{D6C5C33C-293C-E793-2EEC-840FED158FF3}"/>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828C69-C55F-44D6-8CB7-9874C77E590D}" type="doc">
      <dgm:prSet loTypeId="urn:microsoft.com/office/officeart/2005/8/layout/hList1" loCatId="list" qsTypeId="urn:microsoft.com/office/officeart/2005/8/quickstyle/simple1" qsCatId="simple" csTypeId="urn:microsoft.com/office/officeart/2005/8/colors/accent2_2" csCatId="accent2" phldr="1"/>
      <dgm:spPr/>
      <dgm:t>
        <a:bodyPr/>
        <a:lstStyle/>
        <a:p>
          <a:endParaRPr lang="en-AU"/>
        </a:p>
      </dgm:t>
    </dgm:pt>
    <dgm:pt modelId="{62591358-0C4E-4DD5-884E-690D5215E236}">
      <dgm:prSet phldrT="[Text]" custT="1"/>
      <dgm:spPr/>
      <dgm:t>
        <a:bodyPr/>
        <a:lstStyle/>
        <a:p>
          <a:r>
            <a:rPr lang="en-AU" sz="3600">
              <a:latin typeface="Aharoni" panose="02010803020104030203" pitchFamily="2" charset="-79"/>
              <a:cs typeface="Aharoni" panose="02010803020104030203" pitchFamily="2" charset="-79"/>
            </a:rPr>
            <a:t>At Home</a:t>
          </a:r>
        </a:p>
      </dgm:t>
    </dgm:pt>
    <dgm:pt modelId="{C4F091AD-E720-4D3C-A56E-CC5550115C37}" type="parTrans" cxnId="{BE38A298-B40C-4759-BCF0-5801FBE1DB80}">
      <dgm:prSet/>
      <dgm:spPr/>
      <dgm:t>
        <a:bodyPr/>
        <a:lstStyle/>
        <a:p>
          <a:endParaRPr lang="en-AU"/>
        </a:p>
      </dgm:t>
    </dgm:pt>
    <dgm:pt modelId="{0F1AB05D-987D-459F-9D99-1AC9C43BFEA2}" type="sibTrans" cxnId="{BE38A298-B40C-4759-BCF0-5801FBE1DB80}">
      <dgm:prSet/>
      <dgm:spPr/>
      <dgm:t>
        <a:bodyPr/>
        <a:lstStyle/>
        <a:p>
          <a:endParaRPr lang="en-AU"/>
        </a:p>
      </dgm:t>
    </dgm:pt>
    <dgm:pt modelId="{752B9BD7-C615-49F8-A4CE-4BDECD48A9C9}">
      <dgm:prSet phldrT="[Text]" phldr="1" custT="1"/>
      <dgm:spPr/>
      <dgm:t>
        <a:bodyPr/>
        <a:lstStyle/>
        <a:p>
          <a:endParaRPr lang="en-AU" sz="2000"/>
        </a:p>
      </dgm:t>
    </dgm:pt>
    <dgm:pt modelId="{AB14B75C-82EF-4BAB-9EF7-1AB52CD51F18}" type="parTrans" cxnId="{EB5965C6-931C-42A3-8BF0-A7B95056C5DF}">
      <dgm:prSet/>
      <dgm:spPr/>
      <dgm:t>
        <a:bodyPr/>
        <a:lstStyle/>
        <a:p>
          <a:endParaRPr lang="en-AU"/>
        </a:p>
      </dgm:t>
    </dgm:pt>
    <dgm:pt modelId="{0E37A3FA-01EA-4A62-8578-43CC8E55403D}" type="sibTrans" cxnId="{EB5965C6-931C-42A3-8BF0-A7B95056C5DF}">
      <dgm:prSet/>
      <dgm:spPr/>
      <dgm:t>
        <a:bodyPr/>
        <a:lstStyle/>
        <a:p>
          <a:endParaRPr lang="en-AU"/>
        </a:p>
      </dgm:t>
    </dgm:pt>
    <dgm:pt modelId="{1C841F77-DA8A-40EE-857D-312A8FCBC04A}">
      <dgm:prSet phldrT="[Text]" phldr="1" custT="1"/>
      <dgm:spPr/>
      <dgm:t>
        <a:bodyPr/>
        <a:lstStyle/>
        <a:p>
          <a:endParaRPr lang="en-AU" sz="2000"/>
        </a:p>
      </dgm:t>
    </dgm:pt>
    <dgm:pt modelId="{CBBB1966-B581-4059-A423-0CC153FB546F}" type="parTrans" cxnId="{FCD09EA9-740E-4953-91C1-40AFED4F29C7}">
      <dgm:prSet/>
      <dgm:spPr/>
      <dgm:t>
        <a:bodyPr/>
        <a:lstStyle/>
        <a:p>
          <a:endParaRPr lang="en-AU"/>
        </a:p>
      </dgm:t>
    </dgm:pt>
    <dgm:pt modelId="{ECE022C4-59FF-4369-BEB3-313372B34524}" type="sibTrans" cxnId="{FCD09EA9-740E-4953-91C1-40AFED4F29C7}">
      <dgm:prSet/>
      <dgm:spPr/>
      <dgm:t>
        <a:bodyPr/>
        <a:lstStyle/>
        <a:p>
          <a:endParaRPr lang="en-AU"/>
        </a:p>
      </dgm:t>
    </dgm:pt>
    <dgm:pt modelId="{BC8FB662-C40B-4B3D-BF98-70C76A37CED5}">
      <dgm:prSet phldrT="[Text]" custT="1"/>
      <dgm:spPr/>
      <dgm:t>
        <a:bodyPr/>
        <a:lstStyle/>
        <a:p>
          <a:r>
            <a:rPr lang="en-AU" sz="3600">
              <a:latin typeface="Aharoni" panose="02010803020104030203" pitchFamily="2" charset="-79"/>
              <a:cs typeface="Aharoni" panose="02010803020104030203" pitchFamily="2" charset="-79"/>
            </a:rPr>
            <a:t>At School</a:t>
          </a:r>
        </a:p>
      </dgm:t>
    </dgm:pt>
    <dgm:pt modelId="{76D7F474-47B3-4C6D-AC03-87B201E2B5CC}" type="parTrans" cxnId="{73D58C45-0B7F-428D-906A-F9FBDA2C9B61}">
      <dgm:prSet/>
      <dgm:spPr/>
      <dgm:t>
        <a:bodyPr/>
        <a:lstStyle/>
        <a:p>
          <a:endParaRPr lang="en-AU"/>
        </a:p>
      </dgm:t>
    </dgm:pt>
    <dgm:pt modelId="{3DE5A424-EDEF-4B5D-A5F6-FA42B8474F75}" type="sibTrans" cxnId="{73D58C45-0B7F-428D-906A-F9FBDA2C9B61}">
      <dgm:prSet/>
      <dgm:spPr/>
      <dgm:t>
        <a:bodyPr/>
        <a:lstStyle/>
        <a:p>
          <a:endParaRPr lang="en-AU"/>
        </a:p>
      </dgm:t>
    </dgm:pt>
    <dgm:pt modelId="{89096291-9C5C-4558-9624-8335B5D07A03}">
      <dgm:prSet phldrT="[Text]" phldr="1" custT="1"/>
      <dgm:spPr/>
      <dgm:t>
        <a:bodyPr/>
        <a:lstStyle/>
        <a:p>
          <a:endParaRPr lang="en-AU" sz="2000"/>
        </a:p>
      </dgm:t>
    </dgm:pt>
    <dgm:pt modelId="{5576CB41-6F1F-428B-A9B4-29889A9BF2F5}" type="parTrans" cxnId="{078F5260-E7EF-4C96-B5C5-F381BA20ADD5}">
      <dgm:prSet/>
      <dgm:spPr/>
      <dgm:t>
        <a:bodyPr/>
        <a:lstStyle/>
        <a:p>
          <a:endParaRPr lang="en-AU"/>
        </a:p>
      </dgm:t>
    </dgm:pt>
    <dgm:pt modelId="{37F7449E-E7CD-4285-9F93-A407C538ED57}" type="sibTrans" cxnId="{078F5260-E7EF-4C96-B5C5-F381BA20ADD5}">
      <dgm:prSet/>
      <dgm:spPr/>
      <dgm:t>
        <a:bodyPr/>
        <a:lstStyle/>
        <a:p>
          <a:endParaRPr lang="en-AU"/>
        </a:p>
      </dgm:t>
    </dgm:pt>
    <dgm:pt modelId="{3C25074B-AC25-43F9-82B8-36448F9C98D8}">
      <dgm:prSet phldrT="[Text]" phldr="1" custT="1"/>
      <dgm:spPr/>
      <dgm:t>
        <a:bodyPr/>
        <a:lstStyle/>
        <a:p>
          <a:endParaRPr lang="en-AU" sz="2000"/>
        </a:p>
      </dgm:t>
    </dgm:pt>
    <dgm:pt modelId="{CE7D364F-E1F3-470B-A161-EC5203B338B3}" type="parTrans" cxnId="{DBB95B3D-8004-4C62-BD86-EC2C7497E7D2}">
      <dgm:prSet/>
      <dgm:spPr/>
      <dgm:t>
        <a:bodyPr/>
        <a:lstStyle/>
        <a:p>
          <a:endParaRPr lang="en-AU"/>
        </a:p>
      </dgm:t>
    </dgm:pt>
    <dgm:pt modelId="{BB308FDD-B4A3-4FDF-A27E-41771B30BF50}" type="sibTrans" cxnId="{DBB95B3D-8004-4C62-BD86-EC2C7497E7D2}">
      <dgm:prSet/>
      <dgm:spPr/>
      <dgm:t>
        <a:bodyPr/>
        <a:lstStyle/>
        <a:p>
          <a:endParaRPr lang="en-AU"/>
        </a:p>
      </dgm:t>
    </dgm:pt>
    <dgm:pt modelId="{63701D0B-5F73-43DB-8908-4A38B2B2E0C7}">
      <dgm:prSet phldrT="[Text]" custT="1"/>
      <dgm:spPr/>
      <dgm:t>
        <a:bodyPr/>
        <a:lstStyle/>
        <a:p>
          <a:r>
            <a:rPr lang="en-AU" sz="3600">
              <a:latin typeface="Aharoni" panose="02010803020104030203" pitchFamily="2" charset="-79"/>
              <a:cs typeface="Aharoni" panose="02010803020104030203" pitchFamily="2" charset="-79"/>
            </a:rPr>
            <a:t>Online</a:t>
          </a:r>
        </a:p>
      </dgm:t>
    </dgm:pt>
    <dgm:pt modelId="{0C9CD371-C711-437B-AAE8-A8B39B61CDCB}" type="parTrans" cxnId="{0E32A203-44B4-4E43-A6FB-5CEBE9197A0E}">
      <dgm:prSet/>
      <dgm:spPr/>
      <dgm:t>
        <a:bodyPr/>
        <a:lstStyle/>
        <a:p>
          <a:endParaRPr lang="en-AU"/>
        </a:p>
      </dgm:t>
    </dgm:pt>
    <dgm:pt modelId="{72D51BB5-CC9E-4C48-A1A4-BD6BB9429E14}" type="sibTrans" cxnId="{0E32A203-44B4-4E43-A6FB-5CEBE9197A0E}">
      <dgm:prSet/>
      <dgm:spPr/>
      <dgm:t>
        <a:bodyPr/>
        <a:lstStyle/>
        <a:p>
          <a:endParaRPr lang="en-AU"/>
        </a:p>
      </dgm:t>
    </dgm:pt>
    <dgm:pt modelId="{89D1C176-311D-416D-92E9-E64EAF96D530}">
      <dgm:prSet phldrT="[Text]" phldr="1" custT="1"/>
      <dgm:spPr/>
      <dgm:t>
        <a:bodyPr/>
        <a:lstStyle/>
        <a:p>
          <a:endParaRPr lang="en-AU" sz="2000"/>
        </a:p>
      </dgm:t>
    </dgm:pt>
    <dgm:pt modelId="{1B6FC8FD-412F-4688-A105-B4A8DE76E73B}" type="parTrans" cxnId="{188BCF73-6B2B-4286-AB2D-46C5E1E2086D}">
      <dgm:prSet/>
      <dgm:spPr/>
      <dgm:t>
        <a:bodyPr/>
        <a:lstStyle/>
        <a:p>
          <a:endParaRPr lang="en-AU"/>
        </a:p>
      </dgm:t>
    </dgm:pt>
    <dgm:pt modelId="{947E4349-8AA6-4EBA-A8AF-4EE2F8450E56}" type="sibTrans" cxnId="{188BCF73-6B2B-4286-AB2D-46C5E1E2086D}">
      <dgm:prSet/>
      <dgm:spPr/>
      <dgm:t>
        <a:bodyPr/>
        <a:lstStyle/>
        <a:p>
          <a:endParaRPr lang="en-AU"/>
        </a:p>
      </dgm:t>
    </dgm:pt>
    <dgm:pt modelId="{3F1947A4-213B-4694-ADB3-E8C72431EC97}">
      <dgm:prSet phldrT="[Text]" phldr="1" custT="1"/>
      <dgm:spPr/>
      <dgm:t>
        <a:bodyPr/>
        <a:lstStyle/>
        <a:p>
          <a:endParaRPr lang="en-AU" sz="2000"/>
        </a:p>
      </dgm:t>
    </dgm:pt>
    <dgm:pt modelId="{ECAECAC9-7E0F-406B-93FD-30FBF50A6733}" type="parTrans" cxnId="{F3C6FBD3-EBE0-4F16-ABB0-4B7601ACF927}">
      <dgm:prSet/>
      <dgm:spPr/>
      <dgm:t>
        <a:bodyPr/>
        <a:lstStyle/>
        <a:p>
          <a:endParaRPr lang="en-AU"/>
        </a:p>
      </dgm:t>
    </dgm:pt>
    <dgm:pt modelId="{85AAC93C-E4EE-42A4-8DB0-A9AE8BDCD6E6}" type="sibTrans" cxnId="{F3C6FBD3-EBE0-4F16-ABB0-4B7601ACF927}">
      <dgm:prSet/>
      <dgm:spPr/>
      <dgm:t>
        <a:bodyPr/>
        <a:lstStyle/>
        <a:p>
          <a:endParaRPr lang="en-AU"/>
        </a:p>
      </dgm:t>
    </dgm:pt>
    <dgm:pt modelId="{47E3CF33-01FF-4059-B822-CD3AD83741EF}" type="pres">
      <dgm:prSet presAssocID="{5C828C69-C55F-44D6-8CB7-9874C77E590D}" presName="Name0" presStyleCnt="0">
        <dgm:presLayoutVars>
          <dgm:dir/>
          <dgm:animLvl val="lvl"/>
          <dgm:resizeHandles val="exact"/>
        </dgm:presLayoutVars>
      </dgm:prSet>
      <dgm:spPr/>
    </dgm:pt>
    <dgm:pt modelId="{CEDEABFF-277E-4E2F-A348-75158860B292}" type="pres">
      <dgm:prSet presAssocID="{62591358-0C4E-4DD5-884E-690D5215E236}" presName="composite" presStyleCnt="0"/>
      <dgm:spPr/>
    </dgm:pt>
    <dgm:pt modelId="{5C7C565E-3516-458C-B118-DFCACA676399}" type="pres">
      <dgm:prSet presAssocID="{62591358-0C4E-4DD5-884E-690D5215E236}" presName="parTx" presStyleLbl="alignNode1" presStyleIdx="0" presStyleCnt="3" custScaleY="100000">
        <dgm:presLayoutVars>
          <dgm:chMax val="0"/>
          <dgm:chPref val="0"/>
          <dgm:bulletEnabled val="1"/>
        </dgm:presLayoutVars>
      </dgm:prSet>
      <dgm:spPr/>
    </dgm:pt>
    <dgm:pt modelId="{C48F90BF-FF53-4E62-A03A-B773EF38913A}" type="pres">
      <dgm:prSet presAssocID="{62591358-0C4E-4DD5-884E-690D5215E236}" presName="desTx" presStyleLbl="alignAccFollowNode1" presStyleIdx="0" presStyleCnt="3">
        <dgm:presLayoutVars>
          <dgm:bulletEnabled val="1"/>
        </dgm:presLayoutVars>
      </dgm:prSet>
      <dgm:spPr/>
    </dgm:pt>
    <dgm:pt modelId="{41C7B3B8-B96B-4494-AA0C-4F4FA1CF5504}" type="pres">
      <dgm:prSet presAssocID="{0F1AB05D-987D-459F-9D99-1AC9C43BFEA2}" presName="space" presStyleCnt="0"/>
      <dgm:spPr/>
    </dgm:pt>
    <dgm:pt modelId="{EDFBE33B-AC5C-4E83-BB7C-63447D236DD7}" type="pres">
      <dgm:prSet presAssocID="{BC8FB662-C40B-4B3D-BF98-70C76A37CED5}" presName="composite" presStyleCnt="0"/>
      <dgm:spPr/>
    </dgm:pt>
    <dgm:pt modelId="{5AFCAF3E-4904-49A7-9CE4-0A39322297AE}" type="pres">
      <dgm:prSet presAssocID="{BC8FB662-C40B-4B3D-BF98-70C76A37CED5}" presName="parTx" presStyleLbl="alignNode1" presStyleIdx="1" presStyleCnt="3">
        <dgm:presLayoutVars>
          <dgm:chMax val="0"/>
          <dgm:chPref val="0"/>
          <dgm:bulletEnabled val="1"/>
        </dgm:presLayoutVars>
      </dgm:prSet>
      <dgm:spPr/>
    </dgm:pt>
    <dgm:pt modelId="{E1195F49-6573-4A11-A289-E5122C85C8A5}" type="pres">
      <dgm:prSet presAssocID="{BC8FB662-C40B-4B3D-BF98-70C76A37CED5}" presName="desTx" presStyleLbl="alignAccFollowNode1" presStyleIdx="1" presStyleCnt="3">
        <dgm:presLayoutVars>
          <dgm:bulletEnabled val="1"/>
        </dgm:presLayoutVars>
      </dgm:prSet>
      <dgm:spPr/>
    </dgm:pt>
    <dgm:pt modelId="{6932DB0F-108D-494C-9707-1AE575FEAFE7}" type="pres">
      <dgm:prSet presAssocID="{3DE5A424-EDEF-4B5D-A5F6-FA42B8474F75}" presName="space" presStyleCnt="0"/>
      <dgm:spPr/>
    </dgm:pt>
    <dgm:pt modelId="{A2A135D3-3EFF-48A9-A4A1-C576FC957F73}" type="pres">
      <dgm:prSet presAssocID="{63701D0B-5F73-43DB-8908-4A38B2B2E0C7}" presName="composite" presStyleCnt="0"/>
      <dgm:spPr/>
    </dgm:pt>
    <dgm:pt modelId="{9B720C72-0E00-4105-B695-80E031A80839}" type="pres">
      <dgm:prSet presAssocID="{63701D0B-5F73-43DB-8908-4A38B2B2E0C7}" presName="parTx" presStyleLbl="alignNode1" presStyleIdx="2" presStyleCnt="3">
        <dgm:presLayoutVars>
          <dgm:chMax val="0"/>
          <dgm:chPref val="0"/>
          <dgm:bulletEnabled val="1"/>
        </dgm:presLayoutVars>
      </dgm:prSet>
      <dgm:spPr/>
    </dgm:pt>
    <dgm:pt modelId="{3ACEE588-9B17-4937-B5E9-7A7328D6A2C7}" type="pres">
      <dgm:prSet presAssocID="{63701D0B-5F73-43DB-8908-4A38B2B2E0C7}" presName="desTx" presStyleLbl="alignAccFollowNode1" presStyleIdx="2" presStyleCnt="3" custLinFactNeighborX="4114">
        <dgm:presLayoutVars>
          <dgm:bulletEnabled val="1"/>
        </dgm:presLayoutVars>
      </dgm:prSet>
      <dgm:spPr/>
    </dgm:pt>
  </dgm:ptLst>
  <dgm:cxnLst>
    <dgm:cxn modelId="{0E32A203-44B4-4E43-A6FB-5CEBE9197A0E}" srcId="{5C828C69-C55F-44D6-8CB7-9874C77E590D}" destId="{63701D0B-5F73-43DB-8908-4A38B2B2E0C7}" srcOrd="2" destOrd="0" parTransId="{0C9CD371-C711-437B-AAE8-A8B39B61CDCB}" sibTransId="{72D51BB5-CC9E-4C48-A1A4-BD6BB9429E14}"/>
    <dgm:cxn modelId="{46BF880A-18CE-4588-A3EF-42AEAFEDA17A}" type="presOf" srcId="{3C25074B-AC25-43F9-82B8-36448F9C98D8}" destId="{E1195F49-6573-4A11-A289-E5122C85C8A5}" srcOrd="0" destOrd="1" presId="urn:microsoft.com/office/officeart/2005/8/layout/hList1"/>
    <dgm:cxn modelId="{FE03582E-FA85-4CC5-81C9-968273E34749}" type="presOf" srcId="{62591358-0C4E-4DD5-884E-690D5215E236}" destId="{5C7C565E-3516-458C-B118-DFCACA676399}" srcOrd="0" destOrd="0" presId="urn:microsoft.com/office/officeart/2005/8/layout/hList1"/>
    <dgm:cxn modelId="{DBB95B3D-8004-4C62-BD86-EC2C7497E7D2}" srcId="{BC8FB662-C40B-4B3D-BF98-70C76A37CED5}" destId="{3C25074B-AC25-43F9-82B8-36448F9C98D8}" srcOrd="1" destOrd="0" parTransId="{CE7D364F-E1F3-470B-A161-EC5203B338B3}" sibTransId="{BB308FDD-B4A3-4FDF-A27E-41771B30BF50}"/>
    <dgm:cxn modelId="{078F5260-E7EF-4C96-B5C5-F381BA20ADD5}" srcId="{BC8FB662-C40B-4B3D-BF98-70C76A37CED5}" destId="{89096291-9C5C-4558-9624-8335B5D07A03}" srcOrd="0" destOrd="0" parTransId="{5576CB41-6F1F-428B-A9B4-29889A9BF2F5}" sibTransId="{37F7449E-E7CD-4285-9F93-A407C538ED57}"/>
    <dgm:cxn modelId="{73D58C45-0B7F-428D-906A-F9FBDA2C9B61}" srcId="{5C828C69-C55F-44D6-8CB7-9874C77E590D}" destId="{BC8FB662-C40B-4B3D-BF98-70C76A37CED5}" srcOrd="1" destOrd="0" parTransId="{76D7F474-47B3-4C6D-AC03-87B201E2B5CC}" sibTransId="{3DE5A424-EDEF-4B5D-A5F6-FA42B8474F75}"/>
    <dgm:cxn modelId="{188BCF73-6B2B-4286-AB2D-46C5E1E2086D}" srcId="{63701D0B-5F73-43DB-8908-4A38B2B2E0C7}" destId="{89D1C176-311D-416D-92E9-E64EAF96D530}" srcOrd="0" destOrd="0" parTransId="{1B6FC8FD-412F-4688-A105-B4A8DE76E73B}" sibTransId="{947E4349-8AA6-4EBA-A8AF-4EE2F8450E56}"/>
    <dgm:cxn modelId="{0CBD4874-1E08-4BD1-A5D8-346555295C98}" type="presOf" srcId="{BC8FB662-C40B-4B3D-BF98-70C76A37CED5}" destId="{5AFCAF3E-4904-49A7-9CE4-0A39322297AE}" srcOrd="0" destOrd="0" presId="urn:microsoft.com/office/officeart/2005/8/layout/hList1"/>
    <dgm:cxn modelId="{9D837C86-C61A-4D82-860D-A2699EAC60B5}" type="presOf" srcId="{89D1C176-311D-416D-92E9-E64EAF96D530}" destId="{3ACEE588-9B17-4937-B5E9-7A7328D6A2C7}" srcOrd="0" destOrd="0" presId="urn:microsoft.com/office/officeart/2005/8/layout/hList1"/>
    <dgm:cxn modelId="{BE38A298-B40C-4759-BCF0-5801FBE1DB80}" srcId="{5C828C69-C55F-44D6-8CB7-9874C77E590D}" destId="{62591358-0C4E-4DD5-884E-690D5215E236}" srcOrd="0" destOrd="0" parTransId="{C4F091AD-E720-4D3C-A56E-CC5550115C37}" sibTransId="{0F1AB05D-987D-459F-9D99-1AC9C43BFEA2}"/>
    <dgm:cxn modelId="{FCD09EA9-740E-4953-91C1-40AFED4F29C7}" srcId="{62591358-0C4E-4DD5-884E-690D5215E236}" destId="{1C841F77-DA8A-40EE-857D-312A8FCBC04A}" srcOrd="1" destOrd="0" parTransId="{CBBB1966-B581-4059-A423-0CC153FB546F}" sibTransId="{ECE022C4-59FF-4369-BEB3-313372B34524}"/>
    <dgm:cxn modelId="{3D3F96B4-68AD-4D1F-83D7-D0D92AEA52E6}" type="presOf" srcId="{5C828C69-C55F-44D6-8CB7-9874C77E590D}" destId="{47E3CF33-01FF-4059-B822-CD3AD83741EF}" srcOrd="0" destOrd="0" presId="urn:microsoft.com/office/officeart/2005/8/layout/hList1"/>
    <dgm:cxn modelId="{7E0172B5-B69C-4676-B6E4-DDBE65E785AD}" type="presOf" srcId="{752B9BD7-C615-49F8-A4CE-4BDECD48A9C9}" destId="{C48F90BF-FF53-4E62-A03A-B773EF38913A}" srcOrd="0" destOrd="0" presId="urn:microsoft.com/office/officeart/2005/8/layout/hList1"/>
    <dgm:cxn modelId="{EB5965C6-931C-42A3-8BF0-A7B95056C5DF}" srcId="{62591358-0C4E-4DD5-884E-690D5215E236}" destId="{752B9BD7-C615-49F8-A4CE-4BDECD48A9C9}" srcOrd="0" destOrd="0" parTransId="{AB14B75C-82EF-4BAB-9EF7-1AB52CD51F18}" sibTransId="{0E37A3FA-01EA-4A62-8578-43CC8E55403D}"/>
    <dgm:cxn modelId="{F3C6FBD3-EBE0-4F16-ABB0-4B7601ACF927}" srcId="{63701D0B-5F73-43DB-8908-4A38B2B2E0C7}" destId="{3F1947A4-213B-4694-ADB3-E8C72431EC97}" srcOrd="1" destOrd="0" parTransId="{ECAECAC9-7E0F-406B-93FD-30FBF50A6733}" sibTransId="{85AAC93C-E4EE-42A4-8DB0-A9AE8BDCD6E6}"/>
    <dgm:cxn modelId="{94AF08E3-9768-4E91-B1D3-0853B78A1265}" type="presOf" srcId="{63701D0B-5F73-43DB-8908-4A38B2B2E0C7}" destId="{9B720C72-0E00-4105-B695-80E031A80839}" srcOrd="0" destOrd="0" presId="urn:microsoft.com/office/officeart/2005/8/layout/hList1"/>
    <dgm:cxn modelId="{0CCCCEE6-D7BB-45DC-B041-7AAEE022137B}" type="presOf" srcId="{89096291-9C5C-4558-9624-8335B5D07A03}" destId="{E1195F49-6573-4A11-A289-E5122C85C8A5}" srcOrd="0" destOrd="0" presId="urn:microsoft.com/office/officeart/2005/8/layout/hList1"/>
    <dgm:cxn modelId="{BCABA2F9-FEB1-4049-8BF8-694857FD044A}" type="presOf" srcId="{3F1947A4-213B-4694-ADB3-E8C72431EC97}" destId="{3ACEE588-9B17-4937-B5E9-7A7328D6A2C7}" srcOrd="0" destOrd="1" presId="urn:microsoft.com/office/officeart/2005/8/layout/hList1"/>
    <dgm:cxn modelId="{BE76D1FE-AE21-419A-B1B0-7FB514219876}" type="presOf" srcId="{1C841F77-DA8A-40EE-857D-312A8FCBC04A}" destId="{C48F90BF-FF53-4E62-A03A-B773EF38913A}" srcOrd="0" destOrd="1" presId="urn:microsoft.com/office/officeart/2005/8/layout/hList1"/>
    <dgm:cxn modelId="{5B19017B-C778-4FA3-8C8B-40B0970B60BA}" type="presParOf" srcId="{47E3CF33-01FF-4059-B822-CD3AD83741EF}" destId="{CEDEABFF-277E-4E2F-A348-75158860B292}" srcOrd="0" destOrd="0" presId="urn:microsoft.com/office/officeart/2005/8/layout/hList1"/>
    <dgm:cxn modelId="{DB6A6855-57CB-4929-A9E3-98C5063368D4}" type="presParOf" srcId="{CEDEABFF-277E-4E2F-A348-75158860B292}" destId="{5C7C565E-3516-458C-B118-DFCACA676399}" srcOrd="0" destOrd="0" presId="urn:microsoft.com/office/officeart/2005/8/layout/hList1"/>
    <dgm:cxn modelId="{7702A08A-C72B-473C-87FE-21530A22E8F1}" type="presParOf" srcId="{CEDEABFF-277E-4E2F-A348-75158860B292}" destId="{C48F90BF-FF53-4E62-A03A-B773EF38913A}" srcOrd="1" destOrd="0" presId="urn:microsoft.com/office/officeart/2005/8/layout/hList1"/>
    <dgm:cxn modelId="{62C157E0-2A7F-4E8D-B526-BA4808E68C79}" type="presParOf" srcId="{47E3CF33-01FF-4059-B822-CD3AD83741EF}" destId="{41C7B3B8-B96B-4494-AA0C-4F4FA1CF5504}" srcOrd="1" destOrd="0" presId="urn:microsoft.com/office/officeart/2005/8/layout/hList1"/>
    <dgm:cxn modelId="{13F6A6F3-18C1-48B9-B050-B73361A99927}" type="presParOf" srcId="{47E3CF33-01FF-4059-B822-CD3AD83741EF}" destId="{EDFBE33B-AC5C-4E83-BB7C-63447D236DD7}" srcOrd="2" destOrd="0" presId="urn:microsoft.com/office/officeart/2005/8/layout/hList1"/>
    <dgm:cxn modelId="{54296917-A958-4235-9AF1-A9368C4011A5}" type="presParOf" srcId="{EDFBE33B-AC5C-4E83-BB7C-63447D236DD7}" destId="{5AFCAF3E-4904-49A7-9CE4-0A39322297AE}" srcOrd="0" destOrd="0" presId="urn:microsoft.com/office/officeart/2005/8/layout/hList1"/>
    <dgm:cxn modelId="{8A67EB88-A848-41F5-8182-3F74E9D0F927}" type="presParOf" srcId="{EDFBE33B-AC5C-4E83-BB7C-63447D236DD7}" destId="{E1195F49-6573-4A11-A289-E5122C85C8A5}" srcOrd="1" destOrd="0" presId="urn:microsoft.com/office/officeart/2005/8/layout/hList1"/>
    <dgm:cxn modelId="{840D9E57-9804-40EA-BE55-44E37CEB4BA3}" type="presParOf" srcId="{47E3CF33-01FF-4059-B822-CD3AD83741EF}" destId="{6932DB0F-108D-494C-9707-1AE575FEAFE7}" srcOrd="3" destOrd="0" presId="urn:microsoft.com/office/officeart/2005/8/layout/hList1"/>
    <dgm:cxn modelId="{BE259828-CC45-418E-960F-0E10F9329B09}" type="presParOf" srcId="{47E3CF33-01FF-4059-B822-CD3AD83741EF}" destId="{A2A135D3-3EFF-48A9-A4A1-C576FC957F73}" srcOrd="4" destOrd="0" presId="urn:microsoft.com/office/officeart/2005/8/layout/hList1"/>
    <dgm:cxn modelId="{435290A6-827F-4B28-817B-C2F85144998D}" type="presParOf" srcId="{A2A135D3-3EFF-48A9-A4A1-C576FC957F73}" destId="{9B720C72-0E00-4105-B695-80E031A80839}" srcOrd="0" destOrd="0" presId="urn:microsoft.com/office/officeart/2005/8/layout/hList1"/>
    <dgm:cxn modelId="{CB61A2E0-2BAA-4B3E-AFE0-758E9BECE217}" type="presParOf" srcId="{A2A135D3-3EFF-48A9-A4A1-C576FC957F73}" destId="{3ACEE588-9B17-4937-B5E9-7A7328D6A2C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C565E-3516-458C-B118-DFCACA676399}">
      <dsp:nvSpPr>
        <dsp:cNvPr id="0" name=""/>
        <dsp:cNvSpPr/>
      </dsp:nvSpPr>
      <dsp:spPr>
        <a:xfrm>
          <a:off x="3286" y="107474"/>
          <a:ext cx="3203971" cy="1281588"/>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146304" rIns="256032" bIns="146304" numCol="1" spcCol="1270" anchor="ctr" anchorCtr="0">
          <a:noAutofit/>
        </a:bodyPr>
        <a:lstStyle/>
        <a:p>
          <a:pPr marL="0" lvl="0" indent="0" algn="ctr" defTabSz="1600200">
            <a:lnSpc>
              <a:spcPct val="90000"/>
            </a:lnSpc>
            <a:spcBef>
              <a:spcPct val="0"/>
            </a:spcBef>
            <a:spcAft>
              <a:spcPct val="35000"/>
            </a:spcAft>
            <a:buNone/>
          </a:pPr>
          <a:r>
            <a:rPr lang="en-AU" sz="3600" kern="1200">
              <a:latin typeface="Aharoni" panose="02010803020104030203" pitchFamily="2" charset="-79"/>
              <a:cs typeface="Aharoni" panose="02010803020104030203" pitchFamily="2" charset="-79"/>
            </a:rPr>
            <a:t>At Home</a:t>
          </a:r>
        </a:p>
      </dsp:txBody>
      <dsp:txXfrm>
        <a:off x="3286" y="107474"/>
        <a:ext cx="3203971" cy="1281588"/>
      </dsp:txXfrm>
    </dsp:sp>
    <dsp:sp modelId="{C48F90BF-FF53-4E62-A03A-B773EF38913A}">
      <dsp:nvSpPr>
        <dsp:cNvPr id="0" name=""/>
        <dsp:cNvSpPr/>
      </dsp:nvSpPr>
      <dsp:spPr>
        <a:xfrm>
          <a:off x="3286" y="1389063"/>
          <a:ext cx="3203971" cy="2854800"/>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endParaRPr lang="en-AU" sz="2000" kern="1200"/>
        </a:p>
        <a:p>
          <a:pPr marL="228600" lvl="1" indent="-228600" algn="l" defTabSz="889000">
            <a:lnSpc>
              <a:spcPct val="90000"/>
            </a:lnSpc>
            <a:spcBef>
              <a:spcPct val="0"/>
            </a:spcBef>
            <a:spcAft>
              <a:spcPct val="15000"/>
            </a:spcAft>
            <a:buChar char="•"/>
          </a:pPr>
          <a:endParaRPr lang="en-AU" sz="2000" kern="1200"/>
        </a:p>
      </dsp:txBody>
      <dsp:txXfrm>
        <a:off x="3286" y="1389063"/>
        <a:ext cx="3203971" cy="2854800"/>
      </dsp:txXfrm>
    </dsp:sp>
    <dsp:sp modelId="{5AFCAF3E-4904-49A7-9CE4-0A39322297AE}">
      <dsp:nvSpPr>
        <dsp:cNvPr id="0" name=""/>
        <dsp:cNvSpPr/>
      </dsp:nvSpPr>
      <dsp:spPr>
        <a:xfrm>
          <a:off x="3655814" y="107474"/>
          <a:ext cx="3203971" cy="1281588"/>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146304" rIns="256032" bIns="146304" numCol="1" spcCol="1270" anchor="ctr" anchorCtr="0">
          <a:noAutofit/>
        </a:bodyPr>
        <a:lstStyle/>
        <a:p>
          <a:pPr marL="0" lvl="0" indent="0" algn="ctr" defTabSz="1600200">
            <a:lnSpc>
              <a:spcPct val="90000"/>
            </a:lnSpc>
            <a:spcBef>
              <a:spcPct val="0"/>
            </a:spcBef>
            <a:spcAft>
              <a:spcPct val="35000"/>
            </a:spcAft>
            <a:buNone/>
          </a:pPr>
          <a:r>
            <a:rPr lang="en-AU" sz="3600" kern="1200">
              <a:latin typeface="Aharoni" panose="02010803020104030203" pitchFamily="2" charset="-79"/>
              <a:cs typeface="Aharoni" panose="02010803020104030203" pitchFamily="2" charset="-79"/>
            </a:rPr>
            <a:t>At School</a:t>
          </a:r>
        </a:p>
      </dsp:txBody>
      <dsp:txXfrm>
        <a:off x="3655814" y="107474"/>
        <a:ext cx="3203971" cy="1281588"/>
      </dsp:txXfrm>
    </dsp:sp>
    <dsp:sp modelId="{E1195F49-6573-4A11-A289-E5122C85C8A5}">
      <dsp:nvSpPr>
        <dsp:cNvPr id="0" name=""/>
        <dsp:cNvSpPr/>
      </dsp:nvSpPr>
      <dsp:spPr>
        <a:xfrm>
          <a:off x="3655814" y="1389063"/>
          <a:ext cx="3203971" cy="2854800"/>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endParaRPr lang="en-AU" sz="2000" kern="1200"/>
        </a:p>
        <a:p>
          <a:pPr marL="228600" lvl="1" indent="-228600" algn="l" defTabSz="889000">
            <a:lnSpc>
              <a:spcPct val="90000"/>
            </a:lnSpc>
            <a:spcBef>
              <a:spcPct val="0"/>
            </a:spcBef>
            <a:spcAft>
              <a:spcPct val="15000"/>
            </a:spcAft>
            <a:buChar char="•"/>
          </a:pPr>
          <a:endParaRPr lang="en-AU" sz="2000" kern="1200"/>
        </a:p>
      </dsp:txBody>
      <dsp:txXfrm>
        <a:off x="3655814" y="1389063"/>
        <a:ext cx="3203971" cy="2854800"/>
      </dsp:txXfrm>
    </dsp:sp>
    <dsp:sp modelId="{9B720C72-0E00-4105-B695-80E031A80839}">
      <dsp:nvSpPr>
        <dsp:cNvPr id="0" name=""/>
        <dsp:cNvSpPr/>
      </dsp:nvSpPr>
      <dsp:spPr>
        <a:xfrm>
          <a:off x="7308342" y="107474"/>
          <a:ext cx="3203971" cy="1281588"/>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146304" rIns="256032" bIns="146304" numCol="1" spcCol="1270" anchor="ctr" anchorCtr="0">
          <a:noAutofit/>
        </a:bodyPr>
        <a:lstStyle/>
        <a:p>
          <a:pPr marL="0" lvl="0" indent="0" algn="ctr" defTabSz="1600200">
            <a:lnSpc>
              <a:spcPct val="90000"/>
            </a:lnSpc>
            <a:spcBef>
              <a:spcPct val="0"/>
            </a:spcBef>
            <a:spcAft>
              <a:spcPct val="35000"/>
            </a:spcAft>
            <a:buNone/>
          </a:pPr>
          <a:r>
            <a:rPr lang="en-AU" sz="3600" kern="1200">
              <a:latin typeface="Aharoni" panose="02010803020104030203" pitchFamily="2" charset="-79"/>
              <a:cs typeface="Aharoni" panose="02010803020104030203" pitchFamily="2" charset="-79"/>
            </a:rPr>
            <a:t>Online</a:t>
          </a:r>
        </a:p>
      </dsp:txBody>
      <dsp:txXfrm>
        <a:off x="7308342" y="107474"/>
        <a:ext cx="3203971" cy="1281588"/>
      </dsp:txXfrm>
    </dsp:sp>
    <dsp:sp modelId="{3ACEE588-9B17-4937-B5E9-7A7328D6A2C7}">
      <dsp:nvSpPr>
        <dsp:cNvPr id="0" name=""/>
        <dsp:cNvSpPr/>
      </dsp:nvSpPr>
      <dsp:spPr>
        <a:xfrm>
          <a:off x="7311628" y="1389063"/>
          <a:ext cx="3203971" cy="2854800"/>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endParaRPr lang="en-AU" sz="2000" kern="1200"/>
        </a:p>
        <a:p>
          <a:pPr marL="228600" lvl="1" indent="-228600" algn="l" defTabSz="889000">
            <a:lnSpc>
              <a:spcPct val="90000"/>
            </a:lnSpc>
            <a:spcBef>
              <a:spcPct val="0"/>
            </a:spcBef>
            <a:spcAft>
              <a:spcPct val="15000"/>
            </a:spcAft>
            <a:buChar char="•"/>
          </a:pPr>
          <a:endParaRPr lang="en-AU" sz="2000" kern="1200"/>
        </a:p>
      </dsp:txBody>
      <dsp:txXfrm>
        <a:off x="7311628" y="1389063"/>
        <a:ext cx="3203971" cy="285480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28C66D-5297-43BB-B145-D1A5DCC2780E}" type="datetimeFigureOut">
              <a:t>2/12/2024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394FF1-7CAD-4532-9CE3-F6106B0C143A}" type="slidenum">
              <a:t>‹#›</a:t>
            </a:fld>
            <a:endParaRPr lang="en-US"/>
          </a:p>
        </p:txBody>
      </p:sp>
    </p:spTree>
    <p:extLst>
      <p:ext uri="{BB962C8B-B14F-4D97-AF65-F5344CB8AC3E}">
        <p14:creationId xmlns:p14="http://schemas.microsoft.com/office/powerpoint/2010/main" val="1451050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Reiterate to students that our differences are what makes our world beautiful.</a:t>
            </a:r>
          </a:p>
          <a:p>
            <a:endParaRPr lang="en-US"/>
          </a:p>
          <a:p>
            <a:r>
              <a:rPr lang="en-US"/>
              <a:t>Introduce the concept of racism as when </a:t>
            </a:r>
            <a:r>
              <a:rPr lang="en-US" i="1"/>
              <a:t>people treat others badly or unfairly because of the </a:t>
            </a:r>
            <a:r>
              <a:rPr lang="en-US" i="1" err="1"/>
              <a:t>colour</a:t>
            </a:r>
            <a:r>
              <a:rPr lang="en-US" i="1"/>
              <a:t> of their skin or where they come from. It's important to be kind to everyone and treat them with respect, no matter what they look like.</a:t>
            </a: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4</a:t>
            </a:fld>
            <a:endParaRPr lang="en-US"/>
          </a:p>
        </p:txBody>
      </p:sp>
    </p:spTree>
    <p:extLst>
      <p:ext uri="{BB962C8B-B14F-4D97-AF65-F5344CB8AC3E}">
        <p14:creationId xmlns:p14="http://schemas.microsoft.com/office/powerpoint/2010/main" val="26979137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AU" b="0" i="0">
                <a:solidFill>
                  <a:srgbClr val="000000"/>
                </a:solidFill>
                <a:effectLst/>
                <a:latin typeface="Söhne"/>
              </a:rPr>
              <a:t>If your friend has a name from his grandfather’s culture and some kids in class are not saying it right, here's how you can help:</a:t>
            </a:r>
          </a:p>
          <a:p>
            <a:pPr algn="l"/>
            <a:endParaRPr lang="en-AU" b="0" i="0">
              <a:solidFill>
                <a:srgbClr val="000000"/>
              </a:solidFill>
              <a:effectLst/>
              <a:latin typeface="Söhne"/>
            </a:endParaRPr>
          </a:p>
          <a:p>
            <a:pPr marL="171450" indent="-171450" algn="l">
              <a:buFont typeface="Arial" panose="020B0604020202020204" pitchFamily="34" charset="0"/>
              <a:buChar char="•"/>
            </a:pPr>
            <a:r>
              <a:rPr lang="en-AU" b="0" i="0">
                <a:solidFill>
                  <a:srgbClr val="000000"/>
                </a:solidFill>
                <a:effectLst/>
                <a:latin typeface="Söhne"/>
              </a:rPr>
              <a:t>You can say to your classmates, "Hey, let's make sure we say our friend's name correctly. It's important to respect each other's names and where they come from. We can practice saying it together!“</a:t>
            </a:r>
          </a:p>
          <a:p>
            <a:pPr marL="171450" indent="-171450" algn="l">
              <a:buFont typeface="Arial" panose="020B0604020202020204" pitchFamily="34" charset="0"/>
              <a:buChar char="•"/>
            </a:pPr>
            <a:endParaRPr lang="en-AU" b="0" i="0">
              <a:solidFill>
                <a:srgbClr val="000000"/>
              </a:solidFill>
              <a:effectLst/>
              <a:latin typeface="Söhne"/>
            </a:endParaRPr>
          </a:p>
          <a:p>
            <a:pPr marL="171450" indent="-171450" algn="l">
              <a:buFont typeface="Arial" panose="020B0604020202020204" pitchFamily="34" charset="0"/>
              <a:buChar char="•"/>
            </a:pPr>
            <a:r>
              <a:rPr lang="en-AU" b="0" i="0">
                <a:solidFill>
                  <a:srgbClr val="000000"/>
                </a:solidFill>
                <a:effectLst/>
                <a:latin typeface="Söhne"/>
              </a:rPr>
              <a:t>To your friend, you can say, "I understand that you might feel uncomfortable, but your name is special and it deserves to be said the right way. Don't be afraid to tell our classmates how you feel. I'm here to support you, and I think your name is wonderful just the way it is.“</a:t>
            </a:r>
          </a:p>
          <a:p>
            <a:pPr marL="171450" indent="-171450" algn="l">
              <a:buFont typeface="Arial" panose="020B0604020202020204" pitchFamily="34" charset="0"/>
              <a:buChar char="•"/>
            </a:pPr>
            <a:endParaRPr lang="en-AU" b="0" i="0">
              <a:solidFill>
                <a:srgbClr val="000000"/>
              </a:solidFill>
              <a:effectLst/>
              <a:latin typeface="Söhne"/>
            </a:endParaRPr>
          </a:p>
          <a:p>
            <a:pPr marL="171450" indent="-171450" algn="l">
              <a:buFont typeface="Arial" panose="020B0604020202020204" pitchFamily="34" charset="0"/>
              <a:buChar char="•"/>
            </a:pPr>
            <a:r>
              <a:rPr lang="en-AU" b="0" i="0">
                <a:solidFill>
                  <a:srgbClr val="000000"/>
                </a:solidFill>
                <a:effectLst/>
                <a:latin typeface="Söhne"/>
              </a:rPr>
              <a:t>You could also talk to your teacher or another grown-up you trust about the situation. They can help make sure everyone in the class knows the importance of saying names correctly and respecting each other.</a:t>
            </a:r>
          </a:p>
          <a:p>
            <a:br>
              <a:rPr lang="en-AU" b="0" i="0">
                <a:solidFill>
                  <a:srgbClr val="000000"/>
                </a:solidFill>
                <a:effectLst/>
                <a:latin typeface="Söhne"/>
              </a:rPr>
            </a:br>
            <a:endParaRPr lang="en-AU"/>
          </a:p>
        </p:txBody>
      </p:sp>
      <p:sp>
        <p:nvSpPr>
          <p:cNvPr id="4" name="Slide Number Placeholder 3"/>
          <p:cNvSpPr>
            <a:spLocks noGrp="1"/>
          </p:cNvSpPr>
          <p:nvPr>
            <p:ph type="sldNum" sz="quarter" idx="5"/>
          </p:nvPr>
        </p:nvSpPr>
        <p:spPr/>
        <p:txBody>
          <a:bodyPr/>
          <a:lstStyle/>
          <a:p>
            <a:fld id="{E5394FF1-7CAD-4532-9CE3-F6106B0C143A}" type="slidenum">
              <a:rPr lang="en-AU" smtClean="0"/>
              <a:t>17</a:t>
            </a:fld>
            <a:endParaRPr lang="en-AU"/>
          </a:p>
        </p:txBody>
      </p:sp>
    </p:spTree>
    <p:extLst>
      <p:ext uri="{BB962C8B-B14F-4D97-AF65-F5344CB8AC3E}">
        <p14:creationId xmlns:p14="http://schemas.microsoft.com/office/powerpoint/2010/main" val="2120641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AU" b="0" i="0">
                <a:solidFill>
                  <a:srgbClr val="374151"/>
                </a:solidFill>
                <a:effectLst/>
                <a:latin typeface="Söhne"/>
              </a:rPr>
              <a:t>If the visitor at your school can't pronounce your friend's name and wants to call her “Sarah," here's how you can handle the situation:</a:t>
            </a:r>
          </a:p>
          <a:p>
            <a:pPr algn="l"/>
            <a:endParaRPr lang="en-AU" b="0" i="0">
              <a:solidFill>
                <a:srgbClr val="374151"/>
              </a:solidFill>
              <a:effectLst/>
              <a:latin typeface="Söhne"/>
            </a:endParaRPr>
          </a:p>
          <a:p>
            <a:pPr marL="171450" indent="-171450" algn="l">
              <a:buFont typeface="Arial" panose="020B0604020202020204" pitchFamily="34" charset="0"/>
              <a:buChar char="•"/>
            </a:pPr>
            <a:r>
              <a:rPr lang="en-AU" b="0" i="0">
                <a:solidFill>
                  <a:srgbClr val="374151"/>
                </a:solidFill>
                <a:effectLst/>
                <a:latin typeface="Söhne"/>
              </a:rPr>
              <a:t>You can say, "Excuse me, it's important to us to use our real names. Even if they're different or hard to pronounce, they are a part of who we are. Maybe my friend can help you say her name correctly, so we all can learn it together.“</a:t>
            </a:r>
          </a:p>
          <a:p>
            <a:pPr marL="171450" indent="-171450" algn="l">
              <a:buFont typeface="Arial" panose="020B0604020202020204" pitchFamily="34" charset="0"/>
              <a:buChar char="•"/>
            </a:pPr>
            <a:endParaRPr lang="en-AU" b="0" i="0">
              <a:solidFill>
                <a:srgbClr val="374151"/>
              </a:solidFill>
              <a:effectLst/>
              <a:latin typeface="Söhne"/>
            </a:endParaRPr>
          </a:p>
          <a:p>
            <a:pPr marL="171450" indent="-171450" algn="l">
              <a:buFont typeface="Arial" panose="020B0604020202020204" pitchFamily="34" charset="0"/>
              <a:buChar char="•"/>
            </a:pPr>
            <a:r>
              <a:rPr lang="en-AU" b="0" i="0">
                <a:solidFill>
                  <a:srgbClr val="374151"/>
                </a:solidFill>
                <a:effectLst/>
                <a:latin typeface="Söhne"/>
              </a:rPr>
              <a:t>To your classmate you can say “I think your name is unique and it’s what makes you who you are.”</a:t>
            </a:r>
          </a:p>
          <a:p>
            <a:pPr marL="171450" indent="-171450" algn="l">
              <a:buFont typeface="Arial" panose="020B0604020202020204" pitchFamily="34" charset="0"/>
              <a:buChar char="•"/>
            </a:pPr>
            <a:endParaRPr lang="en-AU" b="0" i="0">
              <a:solidFill>
                <a:srgbClr val="374151"/>
              </a:solidFill>
              <a:effectLst/>
              <a:latin typeface="Söhne"/>
            </a:endParaRPr>
          </a:p>
          <a:p>
            <a:pPr marL="171450" indent="-171450" algn="l">
              <a:buFont typeface="Arial" panose="020B0604020202020204" pitchFamily="34" charset="0"/>
              <a:buChar char="•"/>
            </a:pPr>
            <a:r>
              <a:rPr lang="en-AU" b="0" i="0">
                <a:solidFill>
                  <a:srgbClr val="374151"/>
                </a:solidFill>
                <a:effectLst/>
                <a:latin typeface="Söhne"/>
              </a:rPr>
              <a:t>You can ask your teachers to help the guest learn student’s names and to talk to your friend after the presentation to make sure she is feeling ok.</a:t>
            </a:r>
          </a:p>
          <a:p>
            <a:pPr algn="l"/>
            <a:endParaRPr lang="en-AU" b="0" i="0">
              <a:solidFill>
                <a:srgbClr val="374151"/>
              </a:solidFill>
              <a:effectLst/>
              <a:latin typeface="Söhne"/>
            </a:endParaRPr>
          </a:p>
          <a:p>
            <a:pPr algn="l"/>
            <a:r>
              <a:rPr lang="en-AU" b="0" i="0">
                <a:solidFill>
                  <a:srgbClr val="374151"/>
                </a:solidFill>
                <a:effectLst/>
                <a:latin typeface="Söhne"/>
              </a:rPr>
              <a:t>You're standing up for your friend and helping the visitor understand the importance of respecting everyone's names. It's okay to politely correct others when they make mistakes about something as personal as a name.</a:t>
            </a:r>
          </a:p>
          <a:p>
            <a:pPr algn="l"/>
            <a:endParaRPr lang="en-AU"/>
          </a:p>
        </p:txBody>
      </p:sp>
      <p:sp>
        <p:nvSpPr>
          <p:cNvPr id="4" name="Slide Number Placeholder 3"/>
          <p:cNvSpPr>
            <a:spLocks noGrp="1"/>
          </p:cNvSpPr>
          <p:nvPr>
            <p:ph type="sldNum" sz="quarter" idx="5"/>
          </p:nvPr>
        </p:nvSpPr>
        <p:spPr/>
        <p:txBody>
          <a:bodyPr/>
          <a:lstStyle/>
          <a:p>
            <a:fld id="{E5394FF1-7CAD-4532-9CE3-F6106B0C143A}" type="slidenum">
              <a:rPr lang="en-AU" smtClean="0"/>
              <a:t>18</a:t>
            </a:fld>
            <a:endParaRPr lang="en-AU"/>
          </a:p>
        </p:txBody>
      </p:sp>
    </p:spTree>
    <p:extLst>
      <p:ext uri="{BB962C8B-B14F-4D97-AF65-F5344CB8AC3E}">
        <p14:creationId xmlns:p14="http://schemas.microsoft.com/office/powerpoint/2010/main" val="32093363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AU" b="0" i="0">
                <a:solidFill>
                  <a:srgbClr val="374151"/>
                </a:solidFill>
                <a:effectLst/>
                <a:latin typeface="Söhne"/>
              </a:rPr>
              <a:t>When you see other kids trying to touch your classmate's hair because they think it's 'different,' it's important to stand up for your friend and make sure she feels comfortable. </a:t>
            </a:r>
          </a:p>
          <a:p>
            <a:pPr algn="l"/>
            <a:endParaRPr lang="en-AU" b="0" i="0">
              <a:solidFill>
                <a:srgbClr val="374151"/>
              </a:solidFill>
              <a:effectLst/>
              <a:latin typeface="Söhne"/>
            </a:endParaRPr>
          </a:p>
          <a:p>
            <a:pPr marL="171450" indent="-171450" algn="l">
              <a:buFont typeface="Arial" panose="020B0604020202020204" pitchFamily="34" charset="0"/>
              <a:buChar char="•"/>
            </a:pPr>
            <a:r>
              <a:rPr lang="en-AU" b="0" i="0">
                <a:solidFill>
                  <a:srgbClr val="374151"/>
                </a:solidFill>
                <a:effectLst/>
                <a:latin typeface="Söhne"/>
              </a:rPr>
              <a:t>You can say to the other students, "It's not okay to touch someone's hair without their permission. We should respect each other's personal space and feelings. Let's treat everyone with kindness and respect.“</a:t>
            </a:r>
          </a:p>
          <a:p>
            <a:pPr marL="171450" indent="-171450" algn="l">
              <a:buFont typeface="Arial" panose="020B0604020202020204" pitchFamily="34" charset="0"/>
              <a:buChar char="•"/>
            </a:pPr>
            <a:endParaRPr lang="en-AU" b="0" i="0">
              <a:solidFill>
                <a:srgbClr val="374151"/>
              </a:solidFill>
              <a:effectLst/>
              <a:latin typeface="Söhne"/>
            </a:endParaRPr>
          </a:p>
          <a:p>
            <a:pPr marL="171450" indent="-171450" algn="l">
              <a:buFont typeface="Arial" panose="020B0604020202020204" pitchFamily="34" charset="0"/>
              <a:buChar char="•"/>
            </a:pPr>
            <a:r>
              <a:rPr lang="en-AU" b="0" i="0">
                <a:solidFill>
                  <a:srgbClr val="374151"/>
                </a:solidFill>
                <a:effectLst/>
                <a:latin typeface="Söhne"/>
              </a:rPr>
              <a:t>To support your friend, you can say, "I'm here for you. It's your decision who can touch your hair, and others should ask for your permission first. Don't hesitate to tell them if you don't want them to touch your hair.“</a:t>
            </a:r>
          </a:p>
          <a:p>
            <a:pPr marL="171450" indent="-171450" algn="l">
              <a:buFont typeface="Arial" panose="020B0604020202020204" pitchFamily="34" charset="0"/>
              <a:buChar char="•"/>
            </a:pPr>
            <a:endParaRPr lang="en-AU" b="0" i="0">
              <a:solidFill>
                <a:srgbClr val="374151"/>
              </a:solidFill>
              <a:effectLst/>
              <a:latin typeface="Söhne"/>
            </a:endParaRPr>
          </a:p>
          <a:p>
            <a:pPr marL="171450" indent="-171450" algn="l">
              <a:buFont typeface="Arial" panose="020B0604020202020204" pitchFamily="34" charset="0"/>
              <a:buChar char="•"/>
            </a:pPr>
            <a:r>
              <a:rPr lang="en-AU" b="0" i="0">
                <a:solidFill>
                  <a:srgbClr val="374151"/>
                </a:solidFill>
                <a:effectLst/>
                <a:latin typeface="Söhne"/>
              </a:rPr>
              <a:t>You could also talk to a teacher, school counsellor, or another trusted adult about the situation. They can help make sure everyone understands the importance of respecting personal boundaries and can address the issue appropriately.</a:t>
            </a:r>
          </a:p>
          <a:p>
            <a:pPr algn="l"/>
            <a:endParaRPr lang="en-AU"/>
          </a:p>
        </p:txBody>
      </p:sp>
      <p:sp>
        <p:nvSpPr>
          <p:cNvPr id="4" name="Slide Number Placeholder 3"/>
          <p:cNvSpPr>
            <a:spLocks noGrp="1"/>
          </p:cNvSpPr>
          <p:nvPr>
            <p:ph type="sldNum" sz="quarter" idx="5"/>
          </p:nvPr>
        </p:nvSpPr>
        <p:spPr/>
        <p:txBody>
          <a:bodyPr/>
          <a:lstStyle/>
          <a:p>
            <a:fld id="{E5394FF1-7CAD-4532-9CE3-F6106B0C143A}" type="slidenum">
              <a:rPr lang="en-AU" smtClean="0"/>
              <a:t>19</a:t>
            </a:fld>
            <a:endParaRPr lang="en-AU"/>
          </a:p>
        </p:txBody>
      </p:sp>
    </p:spTree>
    <p:extLst>
      <p:ext uri="{BB962C8B-B14F-4D97-AF65-F5344CB8AC3E}">
        <p14:creationId xmlns:p14="http://schemas.microsoft.com/office/powerpoint/2010/main" val="30266693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AU"/>
          </a:p>
        </p:txBody>
      </p:sp>
      <p:sp>
        <p:nvSpPr>
          <p:cNvPr id="4" name="Slide Number Placeholder 3"/>
          <p:cNvSpPr>
            <a:spLocks noGrp="1"/>
          </p:cNvSpPr>
          <p:nvPr>
            <p:ph type="sldNum" sz="quarter" idx="5"/>
          </p:nvPr>
        </p:nvSpPr>
        <p:spPr/>
        <p:txBody>
          <a:bodyPr/>
          <a:lstStyle/>
          <a:p>
            <a:fld id="{E5394FF1-7CAD-4532-9CE3-F6106B0C143A}" type="slidenum">
              <a:rPr lang="en-AU" smtClean="0"/>
              <a:t>20</a:t>
            </a:fld>
            <a:endParaRPr lang="en-AU"/>
          </a:p>
        </p:txBody>
      </p:sp>
    </p:spTree>
    <p:extLst>
      <p:ext uri="{BB962C8B-B14F-4D97-AF65-F5344CB8AC3E}">
        <p14:creationId xmlns:p14="http://schemas.microsoft.com/office/powerpoint/2010/main" val="1361586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5</a:t>
            </a:fld>
            <a:endParaRPr lang="en-US"/>
          </a:p>
        </p:txBody>
      </p:sp>
    </p:spTree>
    <p:extLst>
      <p:ext uri="{BB962C8B-B14F-4D97-AF65-F5344CB8AC3E}">
        <p14:creationId xmlns:p14="http://schemas.microsoft.com/office/powerpoint/2010/main" val="472606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8</a:t>
            </a:fld>
            <a:endParaRPr lang="en-US"/>
          </a:p>
        </p:txBody>
      </p:sp>
    </p:spTree>
    <p:extLst>
      <p:ext uri="{BB962C8B-B14F-4D97-AF65-F5344CB8AC3E}">
        <p14:creationId xmlns:p14="http://schemas.microsoft.com/office/powerpoint/2010/main" val="2296604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08940">
              <a:lnSpc>
                <a:spcPct val="115000"/>
              </a:lnSpc>
            </a:pPr>
            <a:r>
              <a:rPr lang="en-AU" sz="1800">
                <a:effectLst/>
                <a:latin typeface="Calibri" panose="020F0502020204030204" pitchFamily="34" charset="0"/>
                <a:ea typeface="Calibri" panose="020F0502020204030204" pitchFamily="34" charset="0"/>
                <a:cs typeface="Arial" panose="020B0604020202020204" pitchFamily="34" charset="0"/>
              </a:rPr>
              <a:t>This activity is designed to support students to develop their communication skills in order to speak up when they see racism happening at home, school, in the community and online. The slides prompt students to practice phrases they can use if they see unfair treatment of others, take the perspectives of others and take action when they witness racism. </a:t>
            </a:r>
          </a:p>
          <a:p>
            <a:pPr marL="408940">
              <a:lnSpc>
                <a:spcPct val="115000"/>
              </a:lnSpc>
              <a:spcAft>
                <a:spcPts val="800"/>
              </a:spcAft>
            </a:pPr>
            <a:r>
              <a:rPr lang="en-AU" sz="1800">
                <a:effectLst/>
                <a:latin typeface="Calibri" panose="020F0502020204030204" pitchFamily="34" charset="0"/>
                <a:ea typeface="Calibri" panose="020F0502020204030204" pitchFamily="34" charset="0"/>
                <a:cs typeface="Arial" panose="020B0604020202020204" pitchFamily="34" charset="0"/>
              </a:rPr>
              <a:t>This activity will help prepare students for Activity 4, where they will look more closely at their support network and who they can ask for help.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10</a:t>
            </a:fld>
            <a:endParaRPr lang="en-US"/>
          </a:p>
        </p:txBody>
      </p:sp>
    </p:spTree>
    <p:extLst>
      <p:ext uri="{BB962C8B-B14F-4D97-AF65-F5344CB8AC3E}">
        <p14:creationId xmlns:p14="http://schemas.microsoft.com/office/powerpoint/2010/main" val="2933406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cs typeface="Calibri"/>
              </a:rPr>
              <a:t>Ask students to repeat these phrases so that they will feel prepared to use them if they witness racism at home, at school, in the community or online. </a:t>
            </a:r>
          </a:p>
        </p:txBody>
      </p:sp>
      <p:sp>
        <p:nvSpPr>
          <p:cNvPr id="4" name="Slide Number Placeholder 3"/>
          <p:cNvSpPr>
            <a:spLocks noGrp="1"/>
          </p:cNvSpPr>
          <p:nvPr>
            <p:ph type="sldNum" sz="quarter" idx="5"/>
          </p:nvPr>
        </p:nvSpPr>
        <p:spPr/>
        <p:txBody>
          <a:bodyPr/>
          <a:lstStyle/>
          <a:p>
            <a:fld id="{E5394FF1-7CAD-4532-9CE3-F6106B0C143A}" type="slidenum">
              <a:rPr lang="en-US"/>
              <a:t>11</a:t>
            </a:fld>
            <a:endParaRPr lang="en-US"/>
          </a:p>
        </p:txBody>
      </p:sp>
    </p:spTree>
    <p:extLst>
      <p:ext uri="{BB962C8B-B14F-4D97-AF65-F5344CB8AC3E}">
        <p14:creationId xmlns:p14="http://schemas.microsoft.com/office/powerpoint/2010/main" val="4121427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cs typeface="Calibri"/>
              </a:rPr>
              <a:t>Support students to take perspectives and exercise empathy, as well as stop and think what they can do if they witness racism at home, at school, in the community or online.</a:t>
            </a:r>
          </a:p>
        </p:txBody>
      </p:sp>
      <p:sp>
        <p:nvSpPr>
          <p:cNvPr id="4" name="Slide Number Placeholder 3"/>
          <p:cNvSpPr>
            <a:spLocks noGrp="1"/>
          </p:cNvSpPr>
          <p:nvPr>
            <p:ph type="sldNum" sz="quarter" idx="5"/>
          </p:nvPr>
        </p:nvSpPr>
        <p:spPr/>
        <p:txBody>
          <a:bodyPr/>
          <a:lstStyle/>
          <a:p>
            <a:fld id="{E5394FF1-7CAD-4532-9CE3-F6106B0C143A}" type="slidenum">
              <a:rPr lang="en-US"/>
              <a:t>12</a:t>
            </a:fld>
            <a:endParaRPr lang="en-US"/>
          </a:p>
        </p:txBody>
      </p:sp>
    </p:spTree>
    <p:extLst>
      <p:ext uri="{BB962C8B-B14F-4D97-AF65-F5344CB8AC3E}">
        <p14:creationId xmlns:p14="http://schemas.microsoft.com/office/powerpoint/2010/main" val="1010688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cs typeface="Calibri"/>
              </a:rPr>
              <a:t>These are just some options that students can take if they witness racism in the community. Prompt students to practice walking away or rehearsing how they might communicate with a trusted adult if they witness racism at home, at school, in the community or online. </a:t>
            </a:r>
          </a:p>
        </p:txBody>
      </p:sp>
      <p:sp>
        <p:nvSpPr>
          <p:cNvPr id="4" name="Slide Number Placeholder 3"/>
          <p:cNvSpPr>
            <a:spLocks noGrp="1"/>
          </p:cNvSpPr>
          <p:nvPr>
            <p:ph type="sldNum" sz="quarter" idx="5"/>
          </p:nvPr>
        </p:nvSpPr>
        <p:spPr/>
        <p:txBody>
          <a:bodyPr/>
          <a:lstStyle/>
          <a:p>
            <a:fld id="{E5394FF1-7CAD-4532-9CE3-F6106B0C143A}" type="slidenum">
              <a:rPr lang="en-US"/>
              <a:t>13</a:t>
            </a:fld>
            <a:endParaRPr lang="en-US"/>
          </a:p>
        </p:txBody>
      </p:sp>
    </p:spTree>
    <p:extLst>
      <p:ext uri="{BB962C8B-B14F-4D97-AF65-F5344CB8AC3E}">
        <p14:creationId xmlns:p14="http://schemas.microsoft.com/office/powerpoint/2010/main" val="868264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08940">
              <a:lnSpc>
                <a:spcPct val="107000"/>
              </a:lnSpc>
              <a:spcAft>
                <a:spcPts val="800"/>
              </a:spcAft>
            </a:pPr>
            <a:r>
              <a:rPr lang="en-AU" sz="1800">
                <a:effectLst/>
                <a:latin typeface="Calibri" panose="020F0502020204030204" pitchFamily="34" charset="0"/>
                <a:ea typeface="Calibri" panose="020F0502020204030204" pitchFamily="34" charset="0"/>
                <a:cs typeface="Arial" panose="020B0604020202020204" pitchFamily="34" charset="0"/>
              </a:rPr>
              <a:t>This activity can be facilitated as a class using the slides or in small groups using the cards in Activity 04 worksheet.</a:t>
            </a:r>
          </a:p>
          <a:p>
            <a:pPr marL="408940">
              <a:lnSpc>
                <a:spcPct val="107000"/>
              </a:lnSpc>
              <a:spcAft>
                <a:spcPts val="800"/>
              </a:spcAft>
            </a:pPr>
            <a:r>
              <a:rPr lang="en-AU" sz="1800">
                <a:effectLst/>
                <a:latin typeface="Calibri" panose="020F0502020204030204" pitchFamily="34" charset="0"/>
                <a:ea typeface="Calibri" panose="020F0502020204030204" pitchFamily="34" charset="0"/>
                <a:cs typeface="Arial" panose="020B0604020202020204" pitchFamily="34" charset="0"/>
              </a:rPr>
              <a:t>Describe the scenario to students and prompt them to role play the following:</a:t>
            </a:r>
          </a:p>
          <a:p>
            <a:pPr marL="408940">
              <a:lnSpc>
                <a:spcPct val="107000"/>
              </a:lnSpc>
              <a:spcAft>
                <a:spcPts val="800"/>
              </a:spcAft>
            </a:pPr>
            <a:endParaRPr lang="en-AU" sz="180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AU" sz="1800">
                <a:effectLst/>
                <a:latin typeface="Calibri" panose="020F0502020204030204" pitchFamily="34" charset="0"/>
                <a:ea typeface="Calibri" panose="020F0502020204030204" pitchFamily="34" charset="0"/>
                <a:cs typeface="Arial" panose="020B0604020202020204" pitchFamily="34" charset="0"/>
              </a:rPr>
              <a:t>Speaking up to peers and adults</a:t>
            </a:r>
          </a:p>
          <a:p>
            <a:pPr marL="342900" lvl="0" indent="-342900">
              <a:lnSpc>
                <a:spcPct val="107000"/>
              </a:lnSpc>
              <a:buFont typeface="Symbol" panose="05050102010706020507" pitchFamily="18" charset="2"/>
              <a:buChar char=""/>
            </a:pPr>
            <a:endParaRPr lang="en-AU" sz="180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AU" sz="1800">
                <a:effectLst/>
                <a:latin typeface="Calibri" panose="020F0502020204030204" pitchFamily="34" charset="0"/>
                <a:ea typeface="Calibri" panose="020F0502020204030204" pitchFamily="34" charset="0"/>
                <a:cs typeface="Arial" panose="020B0604020202020204" pitchFamily="34" charset="0"/>
              </a:rPr>
              <a:t>Checking in with their peer</a:t>
            </a:r>
          </a:p>
          <a:p>
            <a:pPr marL="342900" lvl="0" indent="-342900">
              <a:lnSpc>
                <a:spcPct val="107000"/>
              </a:lnSpc>
              <a:buFont typeface="Symbol" panose="05050102010706020507" pitchFamily="18" charset="2"/>
              <a:buChar char=""/>
            </a:pPr>
            <a:endParaRPr lang="en-AU" sz="180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AU" sz="1800">
                <a:effectLst/>
                <a:latin typeface="Calibri" panose="020F0502020204030204" pitchFamily="34" charset="0"/>
                <a:ea typeface="Calibri" panose="020F0502020204030204" pitchFamily="34" charset="0"/>
                <a:cs typeface="Arial" panose="020B0604020202020204" pitchFamily="34" charset="0"/>
              </a:rPr>
              <a:t>Asking for help from a trusted adult</a:t>
            </a:r>
          </a:p>
          <a:p>
            <a:pPr marL="457200">
              <a:lnSpc>
                <a:spcPct val="107000"/>
              </a:lnSpc>
              <a:spcAft>
                <a:spcPts val="800"/>
              </a:spcAft>
            </a:pPr>
            <a:endParaRPr lang="en-AU" sz="1800">
              <a:effectLst/>
              <a:latin typeface="Calibri" panose="020F0502020204030204" pitchFamily="34" charset="0"/>
              <a:ea typeface="Calibri" panose="020F0502020204030204" pitchFamily="34" charset="0"/>
              <a:cs typeface="Arial" panose="020B0604020202020204" pitchFamily="34" charset="0"/>
            </a:endParaRPr>
          </a:p>
          <a:p>
            <a:pPr marL="457200" lvl="0">
              <a:lnSpc>
                <a:spcPct val="107000"/>
              </a:lnSpc>
              <a:spcAft>
                <a:spcPts val="800"/>
              </a:spcAft>
            </a:pPr>
            <a:r>
              <a:rPr lang="en-AU" sz="1800">
                <a:effectLst/>
                <a:latin typeface="Calibri" panose="020F0502020204030204" pitchFamily="34" charset="0"/>
                <a:ea typeface="Calibri" panose="020F0502020204030204" pitchFamily="34" charset="0"/>
                <a:cs typeface="Arial" panose="020B0604020202020204" pitchFamily="34" charset="0"/>
              </a:rPr>
              <a:t>Scenario 5 is blank in order to create a context-specific example that students can explore. </a:t>
            </a:r>
          </a:p>
          <a:p>
            <a:pPr marL="171450" indent="-171450">
              <a:buFont typeface="Arial"/>
              <a:buChar char="•"/>
            </a:pPr>
            <a:endParaRPr lang="en-US">
              <a:ea typeface="Calibri"/>
              <a:cs typeface="Calibri"/>
            </a:endParaRPr>
          </a:p>
        </p:txBody>
      </p:sp>
      <p:sp>
        <p:nvSpPr>
          <p:cNvPr id="4" name="Slide Number Placeholder 3"/>
          <p:cNvSpPr>
            <a:spLocks noGrp="1"/>
          </p:cNvSpPr>
          <p:nvPr>
            <p:ph type="sldNum" sz="quarter" idx="5"/>
          </p:nvPr>
        </p:nvSpPr>
        <p:spPr/>
        <p:txBody>
          <a:bodyPr/>
          <a:lstStyle/>
          <a:p>
            <a:fld id="{E5394FF1-7CAD-4532-9CE3-F6106B0C143A}" type="slidenum">
              <a:rPr lang="en-US"/>
              <a:t>14</a:t>
            </a:fld>
            <a:endParaRPr lang="en-US"/>
          </a:p>
        </p:txBody>
      </p:sp>
    </p:spTree>
    <p:extLst>
      <p:ext uri="{BB962C8B-B14F-4D97-AF65-F5344CB8AC3E}">
        <p14:creationId xmlns:p14="http://schemas.microsoft.com/office/powerpoint/2010/main" val="2565656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AU" b="0" i="0">
                <a:solidFill>
                  <a:srgbClr val="374151"/>
                </a:solidFill>
                <a:effectLst/>
                <a:latin typeface="Söhne"/>
              </a:rPr>
              <a:t>When someone from a different country joins our class and some kids start making fun of their way of talking, it's important to stand up for what's right. </a:t>
            </a:r>
          </a:p>
          <a:p>
            <a:pPr marL="171450" indent="-171450" algn="l">
              <a:buFont typeface="Arial" panose="020B0604020202020204" pitchFamily="34" charset="0"/>
              <a:buChar char="•"/>
            </a:pPr>
            <a:endParaRPr lang="en-AU" b="0" i="0">
              <a:solidFill>
                <a:srgbClr val="374151"/>
              </a:solidFill>
              <a:effectLst/>
              <a:latin typeface="Söhne"/>
            </a:endParaRPr>
          </a:p>
          <a:p>
            <a:pPr marL="171450" indent="-171450" algn="l">
              <a:buFont typeface="Arial" panose="020B0604020202020204" pitchFamily="34" charset="0"/>
              <a:buChar char="•"/>
            </a:pPr>
            <a:r>
              <a:rPr lang="en-AU" b="0" i="0">
                <a:solidFill>
                  <a:srgbClr val="374151"/>
                </a:solidFill>
                <a:effectLst/>
                <a:latin typeface="Söhne"/>
              </a:rPr>
              <a:t>You could say to your friends, "Hey, it's not nice to make fun of someone just because they talk differently. We should be kind and welcoming to our new friend.“</a:t>
            </a:r>
          </a:p>
          <a:p>
            <a:pPr marL="171450" indent="-171450" algn="l">
              <a:buFont typeface="Arial" panose="020B0604020202020204" pitchFamily="34" charset="0"/>
              <a:buChar char="•"/>
            </a:pPr>
            <a:endParaRPr lang="en-AU" b="0" i="0">
              <a:solidFill>
                <a:srgbClr val="374151"/>
              </a:solidFill>
              <a:effectLst/>
              <a:latin typeface="Söhne"/>
            </a:endParaRPr>
          </a:p>
          <a:p>
            <a:pPr marL="171450" indent="-171450" algn="l">
              <a:buFont typeface="Arial" panose="020B0604020202020204" pitchFamily="34" charset="0"/>
              <a:buChar char="•"/>
            </a:pPr>
            <a:r>
              <a:rPr lang="en-AU" b="0" i="0">
                <a:solidFill>
                  <a:srgbClr val="374151"/>
                </a:solidFill>
                <a:effectLst/>
                <a:latin typeface="Söhne"/>
              </a:rPr>
              <a:t>To the new child, you can say, "Welcome to our class! We're happy to have you here. Don't worry about what others are saying, we think you're great just the way you are."</a:t>
            </a:r>
          </a:p>
          <a:p>
            <a:pPr marL="171450" indent="-171450" algn="l">
              <a:buFont typeface="Arial" panose="020B0604020202020204" pitchFamily="34" charset="0"/>
              <a:buChar char="•"/>
            </a:pPr>
            <a:endParaRPr lang="en-AU" b="0" i="0">
              <a:solidFill>
                <a:srgbClr val="374151"/>
              </a:solidFill>
              <a:effectLst/>
              <a:latin typeface="Söhne"/>
            </a:endParaRPr>
          </a:p>
          <a:p>
            <a:pPr marL="171450" indent="-171450" algn="l">
              <a:buFont typeface="Arial" panose="020B0604020202020204" pitchFamily="34" charset="0"/>
              <a:buChar char="•"/>
            </a:pPr>
            <a:r>
              <a:rPr lang="en-AU" b="0" i="0">
                <a:solidFill>
                  <a:srgbClr val="374151"/>
                </a:solidFill>
                <a:effectLst/>
                <a:latin typeface="Söhne"/>
              </a:rPr>
              <a:t>It's also a good idea to talk to a teacher or another grown-up you trust about the situation. They can help make sure everyone in the class understands that making fun of others is hurtful and not okay.</a:t>
            </a:r>
          </a:p>
          <a:p>
            <a:endParaRPr lang="en-AU"/>
          </a:p>
        </p:txBody>
      </p:sp>
      <p:sp>
        <p:nvSpPr>
          <p:cNvPr id="4" name="Slide Number Placeholder 3"/>
          <p:cNvSpPr>
            <a:spLocks noGrp="1"/>
          </p:cNvSpPr>
          <p:nvPr>
            <p:ph type="sldNum" sz="quarter" idx="5"/>
          </p:nvPr>
        </p:nvSpPr>
        <p:spPr/>
        <p:txBody>
          <a:bodyPr/>
          <a:lstStyle/>
          <a:p>
            <a:fld id="{E5394FF1-7CAD-4532-9CE3-F6106B0C143A}" type="slidenum">
              <a:rPr lang="en-AU" smtClean="0"/>
              <a:t>16</a:t>
            </a:fld>
            <a:endParaRPr lang="en-AU"/>
          </a:p>
        </p:txBody>
      </p:sp>
    </p:spTree>
    <p:extLst>
      <p:ext uri="{BB962C8B-B14F-4D97-AF65-F5344CB8AC3E}">
        <p14:creationId xmlns:p14="http://schemas.microsoft.com/office/powerpoint/2010/main" val="944672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2/12/2024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2/12/2024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2/12/2024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3315031" y="1380754"/>
            <a:ext cx="5561938" cy="2513516"/>
          </a:xfrm>
        </p:spPr>
        <p:txBody>
          <a:bodyPr>
            <a:normAutofit/>
          </a:bodyPr>
          <a:lstStyle/>
          <a:p>
            <a:r>
              <a:rPr lang="en-US" b="1">
                <a:latin typeface="Aharoni"/>
                <a:cs typeface="Calibri Light"/>
              </a:rPr>
              <a:t>What Can You Do?</a:t>
            </a:r>
          </a:p>
        </p:txBody>
      </p:sp>
      <p:sp>
        <p:nvSpPr>
          <p:cNvPr id="3" name="Subtitle 2"/>
          <p:cNvSpPr>
            <a:spLocks noGrp="1"/>
          </p:cNvSpPr>
          <p:nvPr>
            <p:ph type="subTitle" idx="1"/>
          </p:nvPr>
        </p:nvSpPr>
        <p:spPr>
          <a:xfrm>
            <a:off x="3315031" y="4076802"/>
            <a:ext cx="5561938" cy="1534587"/>
          </a:xfrm>
        </p:spPr>
        <p:txBody>
          <a:bodyPr vert="horz" lIns="91440" tIns="45720" rIns="91440" bIns="45720" rtlCol="0" anchor="t">
            <a:normAutofit/>
          </a:bodyPr>
          <a:lstStyle/>
          <a:p>
            <a:r>
              <a:rPr lang="en-US">
                <a:cs typeface="Calibri"/>
              </a:rPr>
              <a:t>Stage 1-3 LS</a:t>
            </a:r>
            <a:endParaRPr lang="en-US"/>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96110A-7363-08BB-EB4E-FB775D8A6E5D}"/>
              </a:ext>
            </a:extLst>
          </p:cNvPr>
          <p:cNvSpPr>
            <a:spLocks noGrp="1"/>
          </p:cNvSpPr>
          <p:nvPr>
            <p:ph type="title"/>
          </p:nvPr>
        </p:nvSpPr>
        <p:spPr>
          <a:xfrm>
            <a:off x="1171074" y="1396686"/>
            <a:ext cx="3240506" cy="4064628"/>
          </a:xfrm>
        </p:spPr>
        <p:txBody>
          <a:bodyPr>
            <a:normAutofit/>
          </a:bodyPr>
          <a:lstStyle/>
          <a:p>
            <a:pPr algn="ctr"/>
            <a:r>
              <a:rPr lang="en-US" b="1">
                <a:solidFill>
                  <a:srgbClr val="FFFFFF"/>
                </a:solidFill>
                <a:latin typeface="Aharoni"/>
                <a:cs typeface="Calibri Light"/>
              </a:rPr>
              <a:t>Activity 03</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Content Placeholder 2">
            <a:extLst>
              <a:ext uri="{FF2B5EF4-FFF2-40B4-BE49-F238E27FC236}">
                <a16:creationId xmlns:a16="http://schemas.microsoft.com/office/drawing/2014/main" id="{E3C64EB6-2820-B95D-2A1D-42EA7C56F7EE}"/>
              </a:ext>
            </a:extLst>
          </p:cNvPr>
          <p:cNvSpPr>
            <a:spLocks noGrp="1"/>
          </p:cNvSpPr>
          <p:nvPr>
            <p:ph idx="1"/>
          </p:nvPr>
        </p:nvSpPr>
        <p:spPr>
          <a:xfrm>
            <a:off x="5541871" y="2878315"/>
            <a:ext cx="5536397" cy="3935281"/>
          </a:xfrm>
        </p:spPr>
        <p:txBody>
          <a:bodyPr vert="horz" lIns="91440" tIns="45720" rIns="91440" bIns="45720" rtlCol="0" anchor="t">
            <a:noAutofit/>
          </a:bodyPr>
          <a:lstStyle/>
          <a:p>
            <a:pPr marL="0" indent="0" algn="ctr">
              <a:lnSpc>
                <a:spcPct val="150000"/>
              </a:lnSpc>
              <a:buNone/>
            </a:pPr>
            <a:r>
              <a:rPr lang="en-US" sz="2400" i="1">
                <a:latin typeface="Avenir Next LT Pro"/>
                <a:cs typeface="Segoe UI"/>
              </a:rPr>
              <a:t>Actions</a:t>
            </a:r>
          </a:p>
        </p:txBody>
      </p:sp>
    </p:spTree>
    <p:extLst>
      <p:ext uri="{BB962C8B-B14F-4D97-AF65-F5344CB8AC3E}">
        <p14:creationId xmlns:p14="http://schemas.microsoft.com/office/powerpoint/2010/main" val="3567530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F2B20A-9E6D-D6D0-4EEE-458564551DCD}"/>
              </a:ext>
            </a:extLst>
          </p:cNvPr>
          <p:cNvSpPr>
            <a:spLocks noGrp="1"/>
          </p:cNvSpPr>
          <p:nvPr>
            <p:ph type="title"/>
          </p:nvPr>
        </p:nvSpPr>
        <p:spPr>
          <a:xfrm>
            <a:off x="686834" y="1153572"/>
            <a:ext cx="3200400" cy="4461163"/>
          </a:xfrm>
        </p:spPr>
        <p:txBody>
          <a:bodyPr>
            <a:normAutofit/>
          </a:bodyPr>
          <a:lstStyle/>
          <a:p>
            <a:r>
              <a:rPr lang="en-US">
                <a:solidFill>
                  <a:srgbClr val="FFFFFF"/>
                </a:solidFill>
                <a:latin typeface="Aharoni"/>
                <a:cs typeface="Calibri Light"/>
              </a:rPr>
              <a:t>Reaction</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75B2BF3-6087-AC9E-E696-F4CF79D59229}"/>
              </a:ext>
            </a:extLst>
          </p:cNvPr>
          <p:cNvSpPr>
            <a:spLocks noGrp="1"/>
          </p:cNvSpPr>
          <p:nvPr>
            <p:ph idx="1"/>
          </p:nvPr>
        </p:nvSpPr>
        <p:spPr>
          <a:xfrm>
            <a:off x="4447308" y="591344"/>
            <a:ext cx="6906491" cy="5585619"/>
          </a:xfrm>
        </p:spPr>
        <p:txBody>
          <a:bodyPr vert="horz" lIns="91440" tIns="45720" rIns="91440" bIns="45720" rtlCol="0" anchor="ctr">
            <a:normAutofit/>
          </a:bodyPr>
          <a:lstStyle/>
          <a:p>
            <a:pPr algn="ctr">
              <a:lnSpc>
                <a:spcPct val="150000"/>
              </a:lnSpc>
            </a:pPr>
            <a:r>
              <a:rPr lang="en-US" i="1">
                <a:latin typeface="Avenir Next LT Pro"/>
                <a:cs typeface="Calibri" panose="020F0502020204030204"/>
              </a:rPr>
              <a:t>That’s not fair</a:t>
            </a:r>
          </a:p>
          <a:p>
            <a:pPr algn="ctr">
              <a:lnSpc>
                <a:spcPct val="150000"/>
              </a:lnSpc>
            </a:pPr>
            <a:r>
              <a:rPr lang="en-US" i="1">
                <a:latin typeface="Avenir Next LT Pro"/>
                <a:cs typeface="Calibri" panose="020F0502020204030204"/>
              </a:rPr>
              <a:t>That’s not kind</a:t>
            </a:r>
          </a:p>
          <a:p>
            <a:pPr algn="ctr">
              <a:lnSpc>
                <a:spcPct val="150000"/>
              </a:lnSpc>
            </a:pPr>
            <a:r>
              <a:rPr lang="en-US" i="1">
                <a:latin typeface="Avenir Next LT Pro"/>
                <a:cs typeface="Calibri" panose="020F0502020204030204"/>
              </a:rPr>
              <a:t>I don’t like that</a:t>
            </a:r>
          </a:p>
          <a:p>
            <a:pPr algn="ctr">
              <a:lnSpc>
                <a:spcPct val="150000"/>
              </a:lnSpc>
            </a:pPr>
            <a:r>
              <a:rPr lang="en-US" i="1">
                <a:latin typeface="Avenir Next LT Pro"/>
                <a:cs typeface="Calibri" panose="020F0502020204030204"/>
              </a:rPr>
              <a:t>Please stop</a:t>
            </a:r>
          </a:p>
          <a:p>
            <a:pPr algn="ctr">
              <a:lnSpc>
                <a:spcPct val="150000"/>
              </a:lnSpc>
            </a:pPr>
            <a:r>
              <a:rPr lang="en-US" i="1">
                <a:latin typeface="Avenir Next LT Pro"/>
                <a:cs typeface="Calibri" panose="020F0502020204030204"/>
              </a:rPr>
              <a:t>Don’t do that </a:t>
            </a:r>
          </a:p>
        </p:txBody>
      </p:sp>
      <p:sp>
        <p:nvSpPr>
          <p:cNvPr id="4" name="Title 1">
            <a:extLst>
              <a:ext uri="{FF2B5EF4-FFF2-40B4-BE49-F238E27FC236}">
                <a16:creationId xmlns:a16="http://schemas.microsoft.com/office/drawing/2014/main" id="{1CCDF635-ED42-73EE-DFFF-0732C16470D9}"/>
              </a:ext>
            </a:extLst>
          </p:cNvPr>
          <p:cNvSpPr txBox="1">
            <a:spLocks/>
          </p:cNvSpPr>
          <p:nvPr/>
        </p:nvSpPr>
        <p:spPr>
          <a:xfrm>
            <a:off x="3887234" y="365126"/>
            <a:ext cx="7466566" cy="70579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2800"/>
              <a:t>Role play some of these phrases as a class:</a:t>
            </a:r>
          </a:p>
        </p:txBody>
      </p:sp>
    </p:spTree>
    <p:extLst>
      <p:ext uri="{BB962C8B-B14F-4D97-AF65-F5344CB8AC3E}">
        <p14:creationId xmlns:p14="http://schemas.microsoft.com/office/powerpoint/2010/main" val="2495529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F2B20A-9E6D-D6D0-4EEE-458564551DCD}"/>
              </a:ext>
            </a:extLst>
          </p:cNvPr>
          <p:cNvSpPr>
            <a:spLocks noGrp="1"/>
          </p:cNvSpPr>
          <p:nvPr>
            <p:ph type="title"/>
          </p:nvPr>
        </p:nvSpPr>
        <p:spPr>
          <a:xfrm>
            <a:off x="686834" y="1153572"/>
            <a:ext cx="3200400" cy="4461163"/>
          </a:xfrm>
        </p:spPr>
        <p:txBody>
          <a:bodyPr>
            <a:normAutofit/>
          </a:bodyPr>
          <a:lstStyle/>
          <a:p>
            <a:r>
              <a:rPr lang="en-US">
                <a:solidFill>
                  <a:srgbClr val="FFFFFF"/>
                </a:solidFill>
                <a:latin typeface="Aharoni"/>
                <a:cs typeface="Calibri Light"/>
              </a:rPr>
              <a:t>Consider </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75B2BF3-6087-AC9E-E696-F4CF79D59229}"/>
              </a:ext>
            </a:extLst>
          </p:cNvPr>
          <p:cNvSpPr>
            <a:spLocks noGrp="1"/>
          </p:cNvSpPr>
          <p:nvPr>
            <p:ph idx="1"/>
          </p:nvPr>
        </p:nvSpPr>
        <p:spPr>
          <a:xfrm>
            <a:off x="4447308" y="591344"/>
            <a:ext cx="6906491" cy="5585619"/>
          </a:xfrm>
        </p:spPr>
        <p:txBody>
          <a:bodyPr vert="horz" lIns="91440" tIns="45720" rIns="91440" bIns="45720" rtlCol="0" anchor="ctr">
            <a:normAutofit/>
          </a:bodyPr>
          <a:lstStyle/>
          <a:p>
            <a:pPr algn="ctr">
              <a:lnSpc>
                <a:spcPct val="150000"/>
              </a:lnSpc>
            </a:pPr>
            <a:r>
              <a:rPr lang="en-US" i="1">
                <a:latin typeface="Avenir Next LT Pro"/>
                <a:cs typeface="Calibri" panose="020F0502020204030204"/>
              </a:rPr>
              <a:t>Is this fair?</a:t>
            </a:r>
          </a:p>
          <a:p>
            <a:pPr algn="ctr">
              <a:lnSpc>
                <a:spcPct val="150000"/>
              </a:lnSpc>
            </a:pPr>
            <a:r>
              <a:rPr lang="en-US" i="1">
                <a:latin typeface="Avenir Next LT Pro"/>
                <a:cs typeface="Calibri" panose="020F0502020204030204"/>
              </a:rPr>
              <a:t>How would they feel?</a:t>
            </a:r>
          </a:p>
          <a:p>
            <a:pPr algn="ctr">
              <a:lnSpc>
                <a:spcPct val="150000"/>
              </a:lnSpc>
            </a:pPr>
            <a:r>
              <a:rPr lang="en-US" i="1">
                <a:latin typeface="Avenir Next LT Pro"/>
                <a:cs typeface="Calibri" panose="020F0502020204030204"/>
              </a:rPr>
              <a:t>What can I do?</a:t>
            </a:r>
          </a:p>
          <a:p>
            <a:pPr algn="ctr">
              <a:lnSpc>
                <a:spcPct val="150000"/>
              </a:lnSpc>
            </a:pPr>
            <a:endParaRPr lang="en-US" i="1">
              <a:latin typeface="Avenir Next LT Pro"/>
              <a:cs typeface="Calibri" panose="020F0502020204030204"/>
            </a:endParaRPr>
          </a:p>
        </p:txBody>
      </p:sp>
      <p:sp>
        <p:nvSpPr>
          <p:cNvPr id="4" name="Title 1">
            <a:extLst>
              <a:ext uri="{FF2B5EF4-FFF2-40B4-BE49-F238E27FC236}">
                <a16:creationId xmlns:a16="http://schemas.microsoft.com/office/drawing/2014/main" id="{1CCDF635-ED42-73EE-DFFF-0732C16470D9}"/>
              </a:ext>
            </a:extLst>
          </p:cNvPr>
          <p:cNvSpPr txBox="1">
            <a:spLocks/>
          </p:cNvSpPr>
          <p:nvPr/>
        </p:nvSpPr>
        <p:spPr>
          <a:xfrm>
            <a:off x="3887234" y="365126"/>
            <a:ext cx="7466566" cy="70579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2800"/>
              <a:t>Discuss some of these perspectives as a class:</a:t>
            </a:r>
          </a:p>
        </p:txBody>
      </p:sp>
    </p:spTree>
    <p:extLst>
      <p:ext uri="{BB962C8B-B14F-4D97-AF65-F5344CB8AC3E}">
        <p14:creationId xmlns:p14="http://schemas.microsoft.com/office/powerpoint/2010/main" val="4004583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F2B20A-9E6D-D6D0-4EEE-458564551DCD}"/>
              </a:ext>
            </a:extLst>
          </p:cNvPr>
          <p:cNvSpPr>
            <a:spLocks noGrp="1"/>
          </p:cNvSpPr>
          <p:nvPr>
            <p:ph type="title"/>
          </p:nvPr>
        </p:nvSpPr>
        <p:spPr>
          <a:xfrm>
            <a:off x="686834" y="1153572"/>
            <a:ext cx="3200400" cy="4461163"/>
          </a:xfrm>
        </p:spPr>
        <p:txBody>
          <a:bodyPr>
            <a:normAutofit/>
          </a:bodyPr>
          <a:lstStyle/>
          <a:p>
            <a:r>
              <a:rPr lang="en-US">
                <a:solidFill>
                  <a:srgbClr val="FFFFFF"/>
                </a:solidFill>
                <a:latin typeface="Aharoni"/>
                <a:cs typeface="Calibri Light"/>
              </a:rPr>
              <a:t>Action</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75B2BF3-6087-AC9E-E696-F4CF79D59229}"/>
              </a:ext>
            </a:extLst>
          </p:cNvPr>
          <p:cNvSpPr>
            <a:spLocks noGrp="1"/>
          </p:cNvSpPr>
          <p:nvPr>
            <p:ph idx="1"/>
          </p:nvPr>
        </p:nvSpPr>
        <p:spPr>
          <a:xfrm>
            <a:off x="4447308" y="591344"/>
            <a:ext cx="6906491" cy="5585619"/>
          </a:xfrm>
        </p:spPr>
        <p:txBody>
          <a:bodyPr vert="horz" lIns="91440" tIns="45720" rIns="91440" bIns="45720" rtlCol="0" anchor="ctr">
            <a:normAutofit/>
          </a:bodyPr>
          <a:lstStyle/>
          <a:p>
            <a:pPr algn="ctr">
              <a:lnSpc>
                <a:spcPct val="150000"/>
              </a:lnSpc>
            </a:pPr>
            <a:r>
              <a:rPr lang="en-US" i="1">
                <a:latin typeface="Avenir Next LT Pro"/>
                <a:cs typeface="Calibri" panose="020F0502020204030204"/>
              </a:rPr>
              <a:t>Walk away </a:t>
            </a:r>
          </a:p>
          <a:p>
            <a:pPr algn="ctr">
              <a:lnSpc>
                <a:spcPct val="150000"/>
              </a:lnSpc>
            </a:pPr>
            <a:r>
              <a:rPr lang="en-US" i="1">
                <a:latin typeface="Avenir Next LT Pro"/>
                <a:cs typeface="Calibri" panose="020F0502020204030204"/>
              </a:rPr>
              <a:t>Talk to a trusted person who can help</a:t>
            </a:r>
          </a:p>
        </p:txBody>
      </p:sp>
      <p:sp>
        <p:nvSpPr>
          <p:cNvPr id="4" name="Title 1">
            <a:extLst>
              <a:ext uri="{FF2B5EF4-FFF2-40B4-BE49-F238E27FC236}">
                <a16:creationId xmlns:a16="http://schemas.microsoft.com/office/drawing/2014/main" id="{1CCDF635-ED42-73EE-DFFF-0732C16470D9}"/>
              </a:ext>
            </a:extLst>
          </p:cNvPr>
          <p:cNvSpPr txBox="1">
            <a:spLocks/>
          </p:cNvSpPr>
          <p:nvPr/>
        </p:nvSpPr>
        <p:spPr>
          <a:xfrm>
            <a:off x="3887234" y="365126"/>
            <a:ext cx="7466566" cy="705794"/>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2800"/>
              <a:t>Discuss or role play some of these actions as a class:</a:t>
            </a:r>
          </a:p>
        </p:txBody>
      </p:sp>
    </p:spTree>
    <p:extLst>
      <p:ext uri="{BB962C8B-B14F-4D97-AF65-F5344CB8AC3E}">
        <p14:creationId xmlns:p14="http://schemas.microsoft.com/office/powerpoint/2010/main" val="791084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96110A-7363-08BB-EB4E-FB775D8A6E5D}"/>
              </a:ext>
            </a:extLst>
          </p:cNvPr>
          <p:cNvSpPr>
            <a:spLocks noGrp="1"/>
          </p:cNvSpPr>
          <p:nvPr>
            <p:ph type="title"/>
          </p:nvPr>
        </p:nvSpPr>
        <p:spPr>
          <a:xfrm>
            <a:off x="1171074" y="1396686"/>
            <a:ext cx="3240506" cy="4064628"/>
          </a:xfrm>
        </p:spPr>
        <p:txBody>
          <a:bodyPr>
            <a:normAutofit/>
          </a:bodyPr>
          <a:lstStyle/>
          <a:p>
            <a:pPr algn="ctr"/>
            <a:r>
              <a:rPr lang="en-US" b="1">
                <a:solidFill>
                  <a:srgbClr val="FFFFFF"/>
                </a:solidFill>
                <a:latin typeface="Aharoni"/>
                <a:cs typeface="Calibri Light"/>
              </a:rPr>
              <a:t>Activity 04</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Content Placeholder 2">
            <a:extLst>
              <a:ext uri="{FF2B5EF4-FFF2-40B4-BE49-F238E27FC236}">
                <a16:creationId xmlns:a16="http://schemas.microsoft.com/office/drawing/2014/main" id="{E3C64EB6-2820-B95D-2A1D-42EA7C56F7EE}"/>
              </a:ext>
            </a:extLst>
          </p:cNvPr>
          <p:cNvSpPr>
            <a:spLocks noGrp="1"/>
          </p:cNvSpPr>
          <p:nvPr>
            <p:ph idx="1"/>
          </p:nvPr>
        </p:nvSpPr>
        <p:spPr>
          <a:xfrm>
            <a:off x="5541871" y="2878315"/>
            <a:ext cx="5536397" cy="3935281"/>
          </a:xfrm>
        </p:spPr>
        <p:txBody>
          <a:bodyPr vert="horz" lIns="91440" tIns="45720" rIns="91440" bIns="45720" rtlCol="0" anchor="t">
            <a:noAutofit/>
          </a:bodyPr>
          <a:lstStyle/>
          <a:p>
            <a:pPr marL="0" indent="0" algn="ctr">
              <a:lnSpc>
                <a:spcPct val="150000"/>
              </a:lnSpc>
              <a:buNone/>
            </a:pPr>
            <a:r>
              <a:rPr lang="en-US" sz="2400" i="1">
                <a:latin typeface="Avenir Next LT Pro"/>
                <a:cs typeface="Segoe UI"/>
              </a:rPr>
              <a:t>Scenario role play/discussion</a:t>
            </a:r>
          </a:p>
        </p:txBody>
      </p:sp>
    </p:spTree>
    <p:extLst>
      <p:ext uri="{BB962C8B-B14F-4D97-AF65-F5344CB8AC3E}">
        <p14:creationId xmlns:p14="http://schemas.microsoft.com/office/powerpoint/2010/main" val="185659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1D52AAA-CA90-896E-ADF7-D6D4A92FCE69}"/>
              </a:ext>
            </a:extLst>
          </p:cNvPr>
          <p:cNvSpPr>
            <a:spLocks noGrp="1"/>
          </p:cNvSpPr>
          <p:nvPr>
            <p:ph type="title"/>
          </p:nvPr>
        </p:nvSpPr>
        <p:spPr>
          <a:xfrm>
            <a:off x="838200" y="365125"/>
            <a:ext cx="10515600" cy="1325563"/>
          </a:xfrm>
        </p:spPr>
        <p:txBody>
          <a:bodyPr>
            <a:normAutofit/>
          </a:bodyPr>
          <a:lstStyle/>
          <a:p>
            <a:r>
              <a:rPr lang="en-AU"/>
              <a:t>Scenario Role Play / Discussion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9CA0406-EC7E-C525-6FA8-EEEFDC4E39D8}"/>
              </a:ext>
            </a:extLst>
          </p:cNvPr>
          <p:cNvSpPr>
            <a:spLocks noGrp="1"/>
          </p:cNvSpPr>
          <p:nvPr>
            <p:ph idx="1"/>
          </p:nvPr>
        </p:nvSpPr>
        <p:spPr>
          <a:xfrm>
            <a:off x="838200" y="1825625"/>
            <a:ext cx="10515600" cy="4351338"/>
          </a:xfrm>
        </p:spPr>
        <p:txBody>
          <a:bodyPr>
            <a:normAutofit/>
          </a:bodyPr>
          <a:lstStyle/>
          <a:p>
            <a:pPr marL="0" indent="0">
              <a:lnSpc>
                <a:spcPct val="150000"/>
              </a:lnSpc>
              <a:buNone/>
            </a:pPr>
            <a:r>
              <a:rPr lang="en-AU"/>
              <a:t>As a class or in small groups facilitated by an adult, go through the following scenario cards and explore possible actions using the sequence from activity 4:</a:t>
            </a:r>
          </a:p>
          <a:p>
            <a:pPr marL="971550" lvl="1" indent="-514350">
              <a:lnSpc>
                <a:spcPct val="150000"/>
              </a:lnSpc>
              <a:buFont typeface="+mj-lt"/>
              <a:buAutoNum type="arabicPeriod"/>
            </a:pPr>
            <a:r>
              <a:rPr lang="en-AU"/>
              <a:t>Reaction </a:t>
            </a:r>
          </a:p>
          <a:p>
            <a:pPr marL="971550" lvl="1" indent="-514350">
              <a:lnSpc>
                <a:spcPct val="150000"/>
              </a:lnSpc>
              <a:buFont typeface="+mj-lt"/>
              <a:buAutoNum type="arabicPeriod"/>
            </a:pPr>
            <a:r>
              <a:rPr lang="en-AU"/>
              <a:t>Consider </a:t>
            </a:r>
          </a:p>
          <a:p>
            <a:pPr marL="971550" lvl="1" indent="-514350">
              <a:lnSpc>
                <a:spcPct val="150000"/>
              </a:lnSpc>
              <a:buFont typeface="+mj-lt"/>
              <a:buAutoNum type="arabicPeriod"/>
            </a:pPr>
            <a:r>
              <a:rPr lang="en-AU"/>
              <a:t>Action</a:t>
            </a:r>
          </a:p>
        </p:txBody>
      </p:sp>
    </p:spTree>
    <p:extLst>
      <p:ext uri="{BB962C8B-B14F-4D97-AF65-F5344CB8AC3E}">
        <p14:creationId xmlns:p14="http://schemas.microsoft.com/office/powerpoint/2010/main" val="3119825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D39A17-FED2-494D-D1E8-F5D05D959A6D}"/>
              </a:ext>
            </a:extLst>
          </p:cNvPr>
          <p:cNvSpPr>
            <a:spLocks noGrp="1"/>
          </p:cNvSpPr>
          <p:nvPr>
            <p:ph type="title"/>
          </p:nvPr>
        </p:nvSpPr>
        <p:spPr>
          <a:xfrm>
            <a:off x="1389278" y="1233241"/>
            <a:ext cx="3240506" cy="4064628"/>
          </a:xfrm>
        </p:spPr>
        <p:txBody>
          <a:bodyPr>
            <a:normAutofit/>
          </a:bodyPr>
          <a:lstStyle/>
          <a:p>
            <a:r>
              <a:rPr lang="en-AU" sz="4000">
                <a:solidFill>
                  <a:srgbClr val="FFFFFF"/>
                </a:solidFill>
                <a:latin typeface="Aharoni" panose="02010803020104030203" pitchFamily="2" charset="-79"/>
                <a:cs typeface="Aharoni" panose="02010803020104030203" pitchFamily="2" charset="-79"/>
              </a:rPr>
              <a:t>Scenario 1</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6EC0571-74A9-2C64-8DD2-D6C21E12780E}"/>
              </a:ext>
            </a:extLst>
          </p:cNvPr>
          <p:cNvSpPr>
            <a:spLocks noGrp="1"/>
          </p:cNvSpPr>
          <p:nvPr>
            <p:ph idx="1"/>
          </p:nvPr>
        </p:nvSpPr>
        <p:spPr>
          <a:xfrm>
            <a:off x="6096000" y="820880"/>
            <a:ext cx="5257799" cy="4889350"/>
          </a:xfrm>
        </p:spPr>
        <p:txBody>
          <a:bodyPr anchor="t">
            <a:normAutofit fontScale="62500" lnSpcReduction="20000"/>
          </a:bodyPr>
          <a:lstStyle/>
          <a:p>
            <a:pPr marL="0" indent="0" algn="just">
              <a:lnSpc>
                <a:spcPct val="160000"/>
              </a:lnSpc>
              <a:buNone/>
            </a:pPr>
            <a:r>
              <a:rPr lang="en-AU" i="1"/>
              <a:t>A new student joins your class who has recently moved to Australia from overseas. They are trying their best to speak a new language, but sometimes make mistakes. You hear another student making fun of them and imitating the way they speak. </a:t>
            </a:r>
          </a:p>
          <a:p>
            <a:pPr marL="0" indent="0">
              <a:lnSpc>
                <a:spcPct val="160000"/>
              </a:lnSpc>
              <a:buNone/>
            </a:pPr>
            <a:endParaRPr lang="en-AU"/>
          </a:p>
          <a:p>
            <a:pPr>
              <a:lnSpc>
                <a:spcPct val="160000"/>
              </a:lnSpc>
            </a:pPr>
            <a:r>
              <a:rPr lang="en-AU" sz="2300"/>
              <a:t>What could you say to your classmate to make it clear what they are doing is wrong?</a:t>
            </a:r>
          </a:p>
          <a:p>
            <a:pPr>
              <a:lnSpc>
                <a:spcPct val="160000"/>
              </a:lnSpc>
            </a:pPr>
            <a:r>
              <a:rPr lang="en-AU" sz="2300"/>
              <a:t>What could you say to the new student to support them?</a:t>
            </a:r>
          </a:p>
          <a:p>
            <a:pPr>
              <a:lnSpc>
                <a:spcPct val="160000"/>
              </a:lnSpc>
            </a:pPr>
            <a:r>
              <a:rPr lang="en-AU" sz="2300"/>
              <a:t>Who else could you ask for help?</a:t>
            </a:r>
          </a:p>
          <a:p>
            <a:pPr marL="0" indent="0">
              <a:buNone/>
            </a:pPr>
            <a:endParaRPr lang="en-AU"/>
          </a:p>
          <a:p>
            <a:pPr marL="0" indent="0">
              <a:buNone/>
            </a:pPr>
            <a:endParaRPr lang="en-AU"/>
          </a:p>
          <a:p>
            <a:pPr marL="0" indent="0">
              <a:buNone/>
            </a:pPr>
            <a:endParaRPr lang="en-AU"/>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726394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D39A17-FED2-494D-D1E8-F5D05D959A6D}"/>
              </a:ext>
            </a:extLst>
          </p:cNvPr>
          <p:cNvSpPr>
            <a:spLocks noGrp="1"/>
          </p:cNvSpPr>
          <p:nvPr>
            <p:ph type="title"/>
          </p:nvPr>
        </p:nvSpPr>
        <p:spPr>
          <a:xfrm>
            <a:off x="1389278" y="1233241"/>
            <a:ext cx="3240506" cy="4064628"/>
          </a:xfrm>
        </p:spPr>
        <p:txBody>
          <a:bodyPr>
            <a:normAutofit/>
          </a:bodyPr>
          <a:lstStyle/>
          <a:p>
            <a:r>
              <a:rPr lang="en-AU" sz="4000">
                <a:solidFill>
                  <a:srgbClr val="FFFFFF"/>
                </a:solidFill>
                <a:latin typeface="Aharoni" panose="02010803020104030203" pitchFamily="2" charset="-79"/>
                <a:cs typeface="Aharoni" panose="02010803020104030203" pitchFamily="2" charset="-79"/>
              </a:rPr>
              <a:t>Scenario 2</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6EC0571-74A9-2C64-8DD2-D6C21E12780E}"/>
              </a:ext>
            </a:extLst>
          </p:cNvPr>
          <p:cNvSpPr>
            <a:spLocks noGrp="1"/>
          </p:cNvSpPr>
          <p:nvPr>
            <p:ph idx="1"/>
          </p:nvPr>
        </p:nvSpPr>
        <p:spPr>
          <a:xfrm>
            <a:off x="6096000" y="820880"/>
            <a:ext cx="5257799" cy="4889350"/>
          </a:xfrm>
        </p:spPr>
        <p:txBody>
          <a:bodyPr anchor="t">
            <a:normAutofit fontScale="62500" lnSpcReduction="20000"/>
          </a:bodyPr>
          <a:lstStyle/>
          <a:p>
            <a:pPr marL="0" indent="0" algn="just">
              <a:lnSpc>
                <a:spcPct val="160000"/>
              </a:lnSpc>
              <a:buNone/>
            </a:pPr>
            <a:r>
              <a:rPr lang="en-AU" i="1"/>
              <a:t>Your friend is named after his grandfather, who grew up in a different culture to yours. Some students in your class have made up a new name for them instead of saying her name properly. Your friend doesn’t like the new name but doesn’t feel comfortable to confront the other students about it.</a:t>
            </a:r>
          </a:p>
          <a:p>
            <a:pPr marL="0" indent="0">
              <a:lnSpc>
                <a:spcPct val="160000"/>
              </a:lnSpc>
              <a:buNone/>
            </a:pPr>
            <a:endParaRPr lang="en-AU"/>
          </a:p>
          <a:p>
            <a:pPr>
              <a:lnSpc>
                <a:spcPct val="160000"/>
              </a:lnSpc>
            </a:pPr>
            <a:r>
              <a:rPr lang="en-AU" sz="2300"/>
              <a:t>What could you say to your classmates to make it clear what they are doing is wrong?</a:t>
            </a:r>
          </a:p>
          <a:p>
            <a:pPr>
              <a:lnSpc>
                <a:spcPct val="160000"/>
              </a:lnSpc>
            </a:pPr>
            <a:r>
              <a:rPr lang="en-AU" sz="2300"/>
              <a:t>What could you say to your friend to support them?</a:t>
            </a:r>
          </a:p>
          <a:p>
            <a:pPr>
              <a:lnSpc>
                <a:spcPct val="160000"/>
              </a:lnSpc>
            </a:pPr>
            <a:r>
              <a:rPr lang="en-AU" sz="2300"/>
              <a:t>Who else could you ask for help?</a:t>
            </a:r>
          </a:p>
          <a:p>
            <a:pPr marL="0" indent="0">
              <a:buNone/>
            </a:pPr>
            <a:endParaRPr lang="en-AU"/>
          </a:p>
          <a:p>
            <a:pPr marL="0" indent="0">
              <a:buNone/>
            </a:pPr>
            <a:endParaRPr lang="en-AU"/>
          </a:p>
          <a:p>
            <a:pPr marL="0" indent="0">
              <a:buNone/>
            </a:pPr>
            <a:endParaRPr lang="en-AU"/>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93463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D39A17-FED2-494D-D1E8-F5D05D959A6D}"/>
              </a:ext>
            </a:extLst>
          </p:cNvPr>
          <p:cNvSpPr>
            <a:spLocks noGrp="1"/>
          </p:cNvSpPr>
          <p:nvPr>
            <p:ph type="title"/>
          </p:nvPr>
        </p:nvSpPr>
        <p:spPr>
          <a:xfrm>
            <a:off x="1389278" y="1233241"/>
            <a:ext cx="3240506" cy="4064628"/>
          </a:xfrm>
        </p:spPr>
        <p:txBody>
          <a:bodyPr>
            <a:normAutofit/>
          </a:bodyPr>
          <a:lstStyle/>
          <a:p>
            <a:r>
              <a:rPr lang="en-AU" sz="4000">
                <a:solidFill>
                  <a:srgbClr val="FFFFFF"/>
                </a:solidFill>
                <a:latin typeface="Aharoni" panose="02010803020104030203" pitchFamily="2" charset="-79"/>
                <a:cs typeface="Aharoni" panose="02010803020104030203" pitchFamily="2" charset="-79"/>
              </a:rPr>
              <a:t>Scenario 3</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6EC0571-74A9-2C64-8DD2-D6C21E12780E}"/>
              </a:ext>
            </a:extLst>
          </p:cNvPr>
          <p:cNvSpPr>
            <a:spLocks noGrp="1"/>
          </p:cNvSpPr>
          <p:nvPr>
            <p:ph idx="1"/>
          </p:nvPr>
        </p:nvSpPr>
        <p:spPr>
          <a:xfrm>
            <a:off x="6096000" y="820880"/>
            <a:ext cx="5257799" cy="4889350"/>
          </a:xfrm>
        </p:spPr>
        <p:txBody>
          <a:bodyPr anchor="t">
            <a:normAutofit fontScale="62500" lnSpcReduction="20000"/>
          </a:bodyPr>
          <a:lstStyle/>
          <a:p>
            <a:pPr marL="0" indent="0" algn="just">
              <a:lnSpc>
                <a:spcPct val="160000"/>
              </a:lnSpc>
              <a:buNone/>
            </a:pPr>
            <a:r>
              <a:rPr lang="en-AU" i="1"/>
              <a:t>A guest comes to your school for a presentation and your friend puts her hand up to ask a question. When asked for her name, the presenter says “that’s a funny name, I don’t think I can pronounce it. How about I just call you Sarah”.</a:t>
            </a:r>
          </a:p>
          <a:p>
            <a:pPr marL="0" indent="0">
              <a:lnSpc>
                <a:spcPct val="160000"/>
              </a:lnSpc>
              <a:buNone/>
            </a:pPr>
            <a:endParaRPr lang="en-AU"/>
          </a:p>
          <a:p>
            <a:pPr>
              <a:lnSpc>
                <a:spcPct val="160000"/>
              </a:lnSpc>
            </a:pPr>
            <a:r>
              <a:rPr lang="en-AU" sz="2300"/>
              <a:t>What could you say to the presenter to make it clear what they are doing is wrong?</a:t>
            </a:r>
          </a:p>
          <a:p>
            <a:pPr>
              <a:lnSpc>
                <a:spcPct val="160000"/>
              </a:lnSpc>
            </a:pPr>
            <a:r>
              <a:rPr lang="en-AU" sz="2300"/>
              <a:t>What could you say to your classmate to support them?</a:t>
            </a:r>
          </a:p>
          <a:p>
            <a:pPr>
              <a:lnSpc>
                <a:spcPct val="160000"/>
              </a:lnSpc>
            </a:pPr>
            <a:r>
              <a:rPr lang="en-AU" sz="2300"/>
              <a:t>Who else could you ask for help?</a:t>
            </a:r>
          </a:p>
          <a:p>
            <a:pPr marL="0" indent="0">
              <a:buNone/>
            </a:pPr>
            <a:endParaRPr lang="en-AU"/>
          </a:p>
          <a:p>
            <a:pPr marL="0" indent="0">
              <a:buNone/>
            </a:pPr>
            <a:endParaRPr lang="en-AU"/>
          </a:p>
          <a:p>
            <a:pPr marL="0" indent="0">
              <a:buNone/>
            </a:pPr>
            <a:endParaRPr lang="en-AU"/>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9715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D39A17-FED2-494D-D1E8-F5D05D959A6D}"/>
              </a:ext>
            </a:extLst>
          </p:cNvPr>
          <p:cNvSpPr>
            <a:spLocks noGrp="1"/>
          </p:cNvSpPr>
          <p:nvPr>
            <p:ph type="title"/>
          </p:nvPr>
        </p:nvSpPr>
        <p:spPr>
          <a:xfrm>
            <a:off x="1389278" y="1233241"/>
            <a:ext cx="3240506" cy="4064628"/>
          </a:xfrm>
        </p:spPr>
        <p:txBody>
          <a:bodyPr>
            <a:normAutofit/>
          </a:bodyPr>
          <a:lstStyle/>
          <a:p>
            <a:r>
              <a:rPr lang="en-AU" sz="4000">
                <a:solidFill>
                  <a:srgbClr val="FFFFFF"/>
                </a:solidFill>
                <a:latin typeface="Aharoni" panose="02010803020104030203" pitchFamily="2" charset="-79"/>
                <a:cs typeface="Aharoni" panose="02010803020104030203" pitchFamily="2" charset="-79"/>
              </a:rPr>
              <a:t>Scenario 4</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6EC0571-74A9-2C64-8DD2-D6C21E12780E}"/>
              </a:ext>
            </a:extLst>
          </p:cNvPr>
          <p:cNvSpPr>
            <a:spLocks noGrp="1"/>
          </p:cNvSpPr>
          <p:nvPr>
            <p:ph idx="1"/>
          </p:nvPr>
        </p:nvSpPr>
        <p:spPr>
          <a:xfrm>
            <a:off x="6096000" y="820880"/>
            <a:ext cx="5257799" cy="4889350"/>
          </a:xfrm>
        </p:spPr>
        <p:txBody>
          <a:bodyPr anchor="t">
            <a:normAutofit fontScale="62500" lnSpcReduction="20000"/>
          </a:bodyPr>
          <a:lstStyle/>
          <a:p>
            <a:pPr marL="0" indent="0" algn="just">
              <a:lnSpc>
                <a:spcPct val="160000"/>
              </a:lnSpc>
              <a:buNone/>
            </a:pPr>
            <a:r>
              <a:rPr lang="en-AU" i="1"/>
              <a:t>At recess some students come up to your friend and start to touch her hair. The students say it’s because her hair is ‘different’ and are curious to know what it feels like. You can tell your friend feels uncomfortable that people are touching her without asking first. </a:t>
            </a:r>
          </a:p>
          <a:p>
            <a:pPr marL="0" indent="0">
              <a:lnSpc>
                <a:spcPct val="160000"/>
              </a:lnSpc>
              <a:buNone/>
            </a:pPr>
            <a:endParaRPr lang="en-AU"/>
          </a:p>
          <a:p>
            <a:pPr>
              <a:lnSpc>
                <a:spcPct val="160000"/>
              </a:lnSpc>
            </a:pPr>
            <a:r>
              <a:rPr lang="en-AU" sz="2300"/>
              <a:t>What could you say to the other students to make it clear what they are doing is wrong?</a:t>
            </a:r>
          </a:p>
          <a:p>
            <a:pPr>
              <a:lnSpc>
                <a:spcPct val="160000"/>
              </a:lnSpc>
            </a:pPr>
            <a:r>
              <a:rPr lang="en-AU" sz="2300"/>
              <a:t>What could you say to your friend to support them?</a:t>
            </a:r>
          </a:p>
          <a:p>
            <a:pPr>
              <a:lnSpc>
                <a:spcPct val="160000"/>
              </a:lnSpc>
            </a:pPr>
            <a:r>
              <a:rPr lang="en-AU" sz="2300"/>
              <a:t>Who else could you ask for help?</a:t>
            </a:r>
          </a:p>
          <a:p>
            <a:pPr marL="0" indent="0">
              <a:buNone/>
            </a:pPr>
            <a:endParaRPr lang="en-AU"/>
          </a:p>
          <a:p>
            <a:pPr marL="0" indent="0">
              <a:buNone/>
            </a:pPr>
            <a:endParaRPr lang="en-AU"/>
          </a:p>
          <a:p>
            <a:pPr marL="0" indent="0">
              <a:buNone/>
            </a:pPr>
            <a:endParaRPr lang="en-AU"/>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305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957111-8917-8C04-B838-9477897E8C85}"/>
              </a:ext>
            </a:extLst>
          </p:cNvPr>
          <p:cNvSpPr>
            <a:spLocks noGrp="1"/>
          </p:cNvSpPr>
          <p:nvPr>
            <p:ph type="title"/>
          </p:nvPr>
        </p:nvSpPr>
        <p:spPr>
          <a:xfrm>
            <a:off x="838200" y="365125"/>
            <a:ext cx="5558489" cy="1325563"/>
          </a:xfrm>
        </p:spPr>
        <p:txBody>
          <a:bodyPr>
            <a:normAutofit/>
          </a:bodyPr>
          <a:lstStyle/>
          <a:p>
            <a:r>
              <a:rPr lang="en-US" b="1">
                <a:latin typeface="Aharoni"/>
                <a:cs typeface="Calibri Light"/>
              </a:rPr>
              <a:t>Learning intention</a:t>
            </a:r>
            <a:endParaRPr lang="en-US" b="1">
              <a:latin typeface="Aharoni"/>
            </a:endParaRPr>
          </a:p>
        </p:txBody>
      </p:sp>
      <p:sp>
        <p:nvSpPr>
          <p:cNvPr id="33"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Content Placeholder 2">
            <a:extLst>
              <a:ext uri="{FF2B5EF4-FFF2-40B4-BE49-F238E27FC236}">
                <a16:creationId xmlns:a16="http://schemas.microsoft.com/office/drawing/2014/main" id="{F2C0C6D2-C0BD-ACCF-DA7D-B96B6636156C}"/>
              </a:ext>
            </a:extLst>
          </p:cNvPr>
          <p:cNvSpPr>
            <a:spLocks noGrp="1"/>
          </p:cNvSpPr>
          <p:nvPr>
            <p:ph idx="1"/>
          </p:nvPr>
        </p:nvSpPr>
        <p:spPr>
          <a:xfrm>
            <a:off x="838200" y="1825625"/>
            <a:ext cx="5558489" cy="4351338"/>
          </a:xfrm>
        </p:spPr>
        <p:txBody>
          <a:bodyPr vert="horz" lIns="91440" tIns="45720" rIns="91440" bIns="45720" rtlCol="0" anchor="t">
            <a:normAutofit/>
          </a:bodyPr>
          <a:lstStyle/>
          <a:p>
            <a:pPr>
              <a:lnSpc>
                <a:spcPct val="150000"/>
              </a:lnSpc>
            </a:pPr>
            <a:r>
              <a:rPr lang="en-US" sz="1600">
                <a:ea typeface="+mn-lt"/>
                <a:cs typeface="+mn-lt"/>
              </a:rPr>
              <a:t>To  empower students with knowledge and strategies they can use when they witness racism at school, in the community and online.</a:t>
            </a:r>
            <a:endParaRPr lang="en-US" sz="1600">
              <a:latin typeface="Calibri"/>
              <a:cs typeface="Calibri"/>
            </a:endParaRPr>
          </a:p>
          <a:p>
            <a:pPr>
              <a:lnSpc>
                <a:spcPct val="150000"/>
              </a:lnSpc>
            </a:pPr>
            <a:endParaRPr lang="en-US" sz="1600">
              <a:latin typeface="Calibri"/>
              <a:cs typeface="Calibri"/>
            </a:endParaRPr>
          </a:p>
          <a:p>
            <a:pPr>
              <a:lnSpc>
                <a:spcPct val="150000"/>
              </a:lnSpc>
            </a:pPr>
            <a:r>
              <a:rPr lang="en-US" sz="1600">
                <a:latin typeface="Calibri"/>
                <a:cs typeface="Segoe UI"/>
              </a:rPr>
              <a:t>We will do this through the following activities:</a:t>
            </a:r>
          </a:p>
          <a:p>
            <a:pPr lvl="1">
              <a:lnSpc>
                <a:spcPct val="150000"/>
              </a:lnSpc>
              <a:buFont typeface="Wingdings,Sans-Serif" panose="020B0604020202020204" pitchFamily="34" charset="0"/>
              <a:buChar char="q"/>
            </a:pPr>
            <a:r>
              <a:rPr lang="en-US" sz="1600">
                <a:latin typeface="Calibri"/>
                <a:cs typeface="Arial"/>
              </a:rPr>
              <a:t>Empathy activity</a:t>
            </a:r>
          </a:p>
          <a:p>
            <a:pPr lvl="1">
              <a:lnSpc>
                <a:spcPct val="150000"/>
              </a:lnSpc>
              <a:buFont typeface="Wingdings,Sans-Serif" panose="020B0604020202020204" pitchFamily="34" charset="0"/>
              <a:buChar char="q"/>
            </a:pPr>
            <a:r>
              <a:rPr lang="en-US" sz="1600">
                <a:latin typeface="Calibri"/>
                <a:cs typeface="Arial"/>
              </a:rPr>
              <a:t>Brainstorm, discussion and drawing activity</a:t>
            </a:r>
          </a:p>
          <a:p>
            <a:pPr lvl="1">
              <a:lnSpc>
                <a:spcPct val="150000"/>
              </a:lnSpc>
              <a:buFont typeface="Wingdings,Sans-Serif" panose="020B0604020202020204" pitchFamily="34" charset="0"/>
              <a:buChar char="q"/>
            </a:pPr>
            <a:r>
              <a:rPr lang="en-US" sz="1600">
                <a:latin typeface="Calibri"/>
                <a:cs typeface="Arial"/>
              </a:rPr>
              <a:t>Communication skill activity</a:t>
            </a:r>
          </a:p>
          <a:p>
            <a:pPr lvl="1">
              <a:lnSpc>
                <a:spcPct val="150000"/>
              </a:lnSpc>
              <a:buFont typeface="Wingdings,Sans-Serif" panose="020B0604020202020204" pitchFamily="34" charset="0"/>
              <a:buChar char="q"/>
            </a:pPr>
            <a:r>
              <a:rPr lang="en-US" sz="1600">
                <a:latin typeface="Calibri"/>
                <a:cs typeface="Arial"/>
              </a:rPr>
              <a:t>Scenarios activity</a:t>
            </a:r>
          </a:p>
          <a:p>
            <a:pPr marL="457200" lvl="1" indent="0">
              <a:lnSpc>
                <a:spcPct val="150000"/>
              </a:lnSpc>
              <a:buNone/>
            </a:pPr>
            <a:endParaRPr lang="en-US" sz="1200">
              <a:latin typeface="Arial"/>
              <a:cs typeface="Arial"/>
            </a:endParaRPr>
          </a:p>
        </p:txBody>
      </p:sp>
      <p:sp>
        <p:nvSpPr>
          <p:cNvPr id="35"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a:p>
        </p:txBody>
      </p:sp>
      <p:cxnSp>
        <p:nvCxnSpPr>
          <p:cNvPr id="3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9"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0"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6275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D39A17-FED2-494D-D1E8-F5D05D959A6D}"/>
              </a:ext>
            </a:extLst>
          </p:cNvPr>
          <p:cNvSpPr>
            <a:spLocks noGrp="1"/>
          </p:cNvSpPr>
          <p:nvPr>
            <p:ph type="title"/>
          </p:nvPr>
        </p:nvSpPr>
        <p:spPr>
          <a:xfrm>
            <a:off x="1389278" y="1233241"/>
            <a:ext cx="3240506" cy="4064628"/>
          </a:xfrm>
        </p:spPr>
        <p:txBody>
          <a:bodyPr>
            <a:normAutofit/>
          </a:bodyPr>
          <a:lstStyle/>
          <a:p>
            <a:r>
              <a:rPr lang="en-AU" sz="4000">
                <a:solidFill>
                  <a:srgbClr val="FFFFFF"/>
                </a:solidFill>
                <a:latin typeface="Aharoni" panose="02010803020104030203" pitchFamily="2" charset="-79"/>
                <a:cs typeface="Aharoni" panose="02010803020104030203" pitchFamily="2" charset="-79"/>
              </a:rPr>
              <a:t>Scenario 5</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6EC0571-74A9-2C64-8DD2-D6C21E12780E}"/>
              </a:ext>
            </a:extLst>
          </p:cNvPr>
          <p:cNvSpPr>
            <a:spLocks noGrp="1"/>
          </p:cNvSpPr>
          <p:nvPr>
            <p:ph idx="1"/>
          </p:nvPr>
        </p:nvSpPr>
        <p:spPr>
          <a:xfrm>
            <a:off x="6096000" y="820880"/>
            <a:ext cx="5257799" cy="4889350"/>
          </a:xfrm>
        </p:spPr>
        <p:txBody>
          <a:bodyPr anchor="t">
            <a:normAutofit fontScale="92500"/>
          </a:bodyPr>
          <a:lstStyle/>
          <a:p>
            <a:pPr marL="0" indent="0" algn="ctr">
              <a:lnSpc>
                <a:spcPct val="160000"/>
              </a:lnSpc>
              <a:buNone/>
            </a:pPr>
            <a:r>
              <a:rPr lang="en-AU" i="1"/>
              <a:t>Create your own scenario</a:t>
            </a:r>
          </a:p>
          <a:p>
            <a:pPr marL="0" indent="0">
              <a:lnSpc>
                <a:spcPct val="160000"/>
              </a:lnSpc>
              <a:buNone/>
            </a:pPr>
            <a:endParaRPr lang="en-AU"/>
          </a:p>
          <a:p>
            <a:pPr>
              <a:lnSpc>
                <a:spcPct val="160000"/>
              </a:lnSpc>
            </a:pPr>
            <a:r>
              <a:rPr lang="en-AU" sz="2300"/>
              <a:t>What could you say to the other students to make it clear what they are doing is wrong?</a:t>
            </a:r>
          </a:p>
          <a:p>
            <a:pPr>
              <a:lnSpc>
                <a:spcPct val="160000"/>
              </a:lnSpc>
            </a:pPr>
            <a:r>
              <a:rPr lang="en-AU" sz="2300"/>
              <a:t>What could you say to your friend to support them?</a:t>
            </a:r>
          </a:p>
          <a:p>
            <a:pPr>
              <a:lnSpc>
                <a:spcPct val="160000"/>
              </a:lnSpc>
            </a:pPr>
            <a:r>
              <a:rPr lang="en-AU" sz="2300"/>
              <a:t>Who else could you ask for help?</a:t>
            </a:r>
          </a:p>
          <a:p>
            <a:pPr marL="0" indent="0">
              <a:buNone/>
            </a:pPr>
            <a:endParaRPr lang="en-AU"/>
          </a:p>
          <a:p>
            <a:pPr marL="0" indent="0">
              <a:buNone/>
            </a:pPr>
            <a:endParaRPr lang="en-AU"/>
          </a:p>
          <a:p>
            <a:pPr marL="0" indent="0">
              <a:buNone/>
            </a:pPr>
            <a:endParaRPr lang="en-AU"/>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628887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AF50BF-DA9C-33FA-F997-CB568276E88B}"/>
              </a:ext>
            </a:extLst>
          </p:cNvPr>
          <p:cNvSpPr>
            <a:spLocks noGrp="1"/>
          </p:cNvSpPr>
          <p:nvPr>
            <p:ph type="title"/>
          </p:nvPr>
        </p:nvSpPr>
        <p:spPr>
          <a:xfrm>
            <a:off x="686834" y="1153572"/>
            <a:ext cx="3200400" cy="4461163"/>
          </a:xfrm>
        </p:spPr>
        <p:txBody>
          <a:bodyPr>
            <a:normAutofit/>
          </a:bodyPr>
          <a:lstStyle/>
          <a:p>
            <a:r>
              <a:rPr lang="en-US" b="1">
                <a:solidFill>
                  <a:srgbClr val="FFFFFF"/>
                </a:solidFill>
                <a:latin typeface="Aharoni"/>
                <a:cs typeface="Calibri Light"/>
              </a:rPr>
              <a:t>End of Lesson Three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294168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E6CDDA-B943-15D2-C0A0-80DAB31F19AA}"/>
              </a:ext>
            </a:extLst>
          </p:cNvPr>
          <p:cNvSpPr>
            <a:spLocks noGrp="1"/>
          </p:cNvSpPr>
          <p:nvPr>
            <p:ph type="title"/>
          </p:nvPr>
        </p:nvSpPr>
        <p:spPr>
          <a:xfrm>
            <a:off x="1171074" y="1396686"/>
            <a:ext cx="3240506" cy="4064628"/>
          </a:xfrm>
        </p:spPr>
        <p:txBody>
          <a:bodyPr>
            <a:normAutofit/>
          </a:bodyPr>
          <a:lstStyle/>
          <a:p>
            <a:r>
              <a:rPr lang="en-US">
                <a:solidFill>
                  <a:srgbClr val="FFFFFF"/>
                </a:solidFill>
                <a:latin typeface="Aharoni"/>
                <a:cs typeface="Calibri Light"/>
              </a:rPr>
              <a:t>This is a safe space </a:t>
            </a:r>
            <a:endParaRPr lang="en-US">
              <a:solidFill>
                <a:srgbClr val="FFFFFF"/>
              </a:solidFill>
              <a:latin typeface="Aharoni"/>
            </a:endParaRPr>
          </a:p>
        </p:txBody>
      </p:sp>
      <p:sp>
        <p:nvSpPr>
          <p:cNvPr id="17" name="Arc 16">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0AEEAB8-AEA8-559D-BEF4-5E13C3896C86}"/>
              </a:ext>
            </a:extLst>
          </p:cNvPr>
          <p:cNvSpPr>
            <a:spLocks noGrp="1"/>
          </p:cNvSpPr>
          <p:nvPr>
            <p:ph idx="1"/>
          </p:nvPr>
        </p:nvSpPr>
        <p:spPr>
          <a:xfrm>
            <a:off x="5370153" y="1526033"/>
            <a:ext cx="5536397" cy="3935281"/>
          </a:xfrm>
        </p:spPr>
        <p:txBody>
          <a:bodyPr vert="horz" lIns="91440" tIns="45720" rIns="91440" bIns="45720" rtlCol="0" anchor="t">
            <a:noAutofit/>
          </a:bodyPr>
          <a:lstStyle/>
          <a:p>
            <a:pPr marL="0" indent="0">
              <a:lnSpc>
                <a:spcPct val="150000"/>
              </a:lnSpc>
              <a:buNone/>
            </a:pPr>
            <a:r>
              <a:rPr lang="en-US" sz="2400">
                <a:latin typeface="Avenir Next LT Pro"/>
                <a:cs typeface="Segoe UI"/>
              </a:rPr>
              <a:t>This is a safe place where no one will judge you for what you say or think. It's okay to make mistakes, but it's important to </a:t>
            </a:r>
            <a:r>
              <a:rPr lang="en-US" sz="2400" err="1">
                <a:latin typeface="Avenir Next LT Pro"/>
                <a:cs typeface="Segoe UI"/>
              </a:rPr>
              <a:t>recognise</a:t>
            </a:r>
            <a:r>
              <a:rPr lang="en-US" sz="2400">
                <a:latin typeface="Avenir Next LT Pro"/>
                <a:cs typeface="Segoe UI"/>
              </a:rPr>
              <a:t> and learn from them. </a:t>
            </a:r>
            <a:endParaRPr lang="en-US" sz="2400">
              <a:latin typeface="Avenir Next LT Pro"/>
              <a:cs typeface="Calibri"/>
            </a:endParaRPr>
          </a:p>
          <a:p>
            <a:pPr marL="0" indent="0">
              <a:lnSpc>
                <a:spcPct val="150000"/>
              </a:lnSpc>
              <a:buNone/>
            </a:pPr>
            <a:r>
              <a:rPr lang="en-US" sz="2400">
                <a:latin typeface="Avenir Next LT Pro"/>
                <a:cs typeface="Segoe UI"/>
              </a:rPr>
              <a:t>Let's talk about how we can respect each other while we learn together...</a:t>
            </a:r>
            <a:endParaRPr lang="en-US" sz="2400">
              <a:latin typeface="Avenir Next LT Pro"/>
              <a:cs typeface="Calibri" panose="020F0502020204030204"/>
            </a:endParaRPr>
          </a:p>
        </p:txBody>
      </p:sp>
    </p:spTree>
    <p:extLst>
      <p:ext uri="{BB962C8B-B14F-4D97-AF65-F5344CB8AC3E}">
        <p14:creationId xmlns:p14="http://schemas.microsoft.com/office/powerpoint/2010/main" val="161080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0">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Rounded Corners 22">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DCBAE2-7A2E-CA7D-D543-AAD7C96567C6}"/>
              </a:ext>
            </a:extLst>
          </p:cNvPr>
          <p:cNvSpPr>
            <a:spLocks noGrp="1"/>
          </p:cNvSpPr>
          <p:nvPr>
            <p:ph type="title"/>
          </p:nvPr>
        </p:nvSpPr>
        <p:spPr>
          <a:xfrm>
            <a:off x="956826" y="1112969"/>
            <a:ext cx="3937298" cy="4166010"/>
          </a:xfrm>
        </p:spPr>
        <p:txBody>
          <a:bodyPr>
            <a:normAutofit/>
          </a:bodyPr>
          <a:lstStyle/>
          <a:p>
            <a:r>
              <a:rPr lang="en-US" sz="4000" b="1">
                <a:solidFill>
                  <a:srgbClr val="FFFFFF"/>
                </a:solidFill>
                <a:latin typeface="Aharoni"/>
                <a:cs typeface="Calibri Light"/>
              </a:rPr>
              <a:t>Understanding Racism </a:t>
            </a:r>
            <a:endParaRPr lang="en-US" sz="4000" b="1">
              <a:solidFill>
                <a:srgbClr val="FFFFFF"/>
              </a:solidFill>
              <a:latin typeface="Aharoni"/>
            </a:endParaRPr>
          </a:p>
        </p:txBody>
      </p:sp>
      <p:sp>
        <p:nvSpPr>
          <p:cNvPr id="34" name="Freeform: Shape 24">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26">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66B3719F-AA2F-679B-6F9C-A93B409764A2}"/>
              </a:ext>
            </a:extLst>
          </p:cNvPr>
          <p:cNvSpPr>
            <a:spLocks noGrp="1"/>
          </p:cNvSpPr>
          <p:nvPr>
            <p:ph idx="1"/>
          </p:nvPr>
        </p:nvSpPr>
        <p:spPr>
          <a:xfrm>
            <a:off x="6096000" y="820880"/>
            <a:ext cx="5257799" cy="4889350"/>
          </a:xfrm>
        </p:spPr>
        <p:txBody>
          <a:bodyPr anchor="t">
            <a:normAutofit lnSpcReduction="10000"/>
          </a:bodyPr>
          <a:lstStyle/>
          <a:p>
            <a:pPr marL="0" indent="0">
              <a:lnSpc>
                <a:spcPct val="150000"/>
              </a:lnSpc>
              <a:buNone/>
            </a:pPr>
            <a:r>
              <a:rPr lang="en-US">
                <a:latin typeface="Avenir Next LT Pro"/>
                <a:ea typeface="+mn-lt"/>
                <a:cs typeface="+mn-lt"/>
              </a:rPr>
              <a:t>Racism is when people treat others </a:t>
            </a:r>
            <a:r>
              <a:rPr lang="en-US" b="1">
                <a:latin typeface="Avenir Next LT Pro"/>
                <a:ea typeface="+mn-lt"/>
                <a:cs typeface="+mn-lt"/>
              </a:rPr>
              <a:t>badly </a:t>
            </a:r>
            <a:r>
              <a:rPr lang="en-US">
                <a:latin typeface="Avenir Next LT Pro"/>
                <a:ea typeface="+mn-lt"/>
                <a:cs typeface="+mn-lt"/>
              </a:rPr>
              <a:t>or </a:t>
            </a:r>
            <a:r>
              <a:rPr lang="en-US" b="1">
                <a:latin typeface="Avenir Next LT Pro"/>
                <a:ea typeface="+mn-lt"/>
                <a:cs typeface="+mn-lt"/>
              </a:rPr>
              <a:t>unfairly</a:t>
            </a:r>
            <a:r>
              <a:rPr lang="en-US">
                <a:latin typeface="Avenir Next LT Pro"/>
                <a:ea typeface="+mn-lt"/>
                <a:cs typeface="+mn-lt"/>
              </a:rPr>
              <a:t> because of the </a:t>
            </a:r>
            <a:r>
              <a:rPr lang="en-US" b="1" err="1">
                <a:latin typeface="Avenir Next LT Pro"/>
                <a:ea typeface="+mn-lt"/>
                <a:cs typeface="+mn-lt"/>
              </a:rPr>
              <a:t>colour</a:t>
            </a:r>
            <a:r>
              <a:rPr lang="en-US" b="1">
                <a:latin typeface="Avenir Next LT Pro"/>
                <a:ea typeface="+mn-lt"/>
                <a:cs typeface="+mn-lt"/>
              </a:rPr>
              <a:t> of their skin</a:t>
            </a:r>
            <a:r>
              <a:rPr lang="en-US">
                <a:latin typeface="Avenir Next LT Pro"/>
                <a:ea typeface="+mn-lt"/>
                <a:cs typeface="+mn-lt"/>
              </a:rPr>
              <a:t> or </a:t>
            </a:r>
            <a:r>
              <a:rPr lang="en-US" b="1">
                <a:latin typeface="Avenir Next LT Pro"/>
                <a:ea typeface="+mn-lt"/>
                <a:cs typeface="+mn-lt"/>
              </a:rPr>
              <a:t>where they come from</a:t>
            </a:r>
            <a:r>
              <a:rPr lang="en-US">
                <a:latin typeface="Avenir Next LT Pro"/>
                <a:ea typeface="+mn-lt"/>
                <a:cs typeface="+mn-lt"/>
              </a:rPr>
              <a:t>. It's important to be </a:t>
            </a:r>
            <a:r>
              <a:rPr lang="en-US" b="1">
                <a:latin typeface="Avenir Next LT Pro"/>
                <a:ea typeface="+mn-lt"/>
                <a:cs typeface="+mn-lt"/>
              </a:rPr>
              <a:t>kind</a:t>
            </a:r>
            <a:r>
              <a:rPr lang="en-US">
                <a:latin typeface="Avenir Next LT Pro"/>
                <a:ea typeface="+mn-lt"/>
                <a:cs typeface="+mn-lt"/>
              </a:rPr>
              <a:t> to everyone and treat them with </a:t>
            </a:r>
            <a:r>
              <a:rPr lang="en-US" b="1">
                <a:latin typeface="Avenir Next LT Pro"/>
                <a:ea typeface="+mn-lt"/>
                <a:cs typeface="+mn-lt"/>
              </a:rPr>
              <a:t>respect</a:t>
            </a:r>
            <a:r>
              <a:rPr lang="en-US">
                <a:latin typeface="Avenir Next LT Pro"/>
                <a:ea typeface="+mn-lt"/>
                <a:cs typeface="+mn-lt"/>
              </a:rPr>
              <a:t>, no matter what they look like.</a:t>
            </a:r>
            <a:endParaRPr lang="en-US">
              <a:latin typeface="Avenir Next LT Pro"/>
              <a:cs typeface="Calibri" panose="020F0502020204030204"/>
            </a:endParaRPr>
          </a:p>
        </p:txBody>
      </p:sp>
      <p:sp>
        <p:nvSpPr>
          <p:cNvPr id="31" name="Freeform: Shape 30">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97632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E6CDDA-B943-15D2-C0A0-80DAB31F19AA}"/>
              </a:ext>
            </a:extLst>
          </p:cNvPr>
          <p:cNvSpPr>
            <a:spLocks noGrp="1"/>
          </p:cNvSpPr>
          <p:nvPr>
            <p:ph type="title"/>
          </p:nvPr>
        </p:nvSpPr>
        <p:spPr>
          <a:xfrm>
            <a:off x="1171074" y="1396686"/>
            <a:ext cx="3240506" cy="4064628"/>
          </a:xfrm>
        </p:spPr>
        <p:txBody>
          <a:bodyPr>
            <a:normAutofit/>
          </a:bodyPr>
          <a:lstStyle/>
          <a:p>
            <a:r>
              <a:rPr lang="en-US">
                <a:solidFill>
                  <a:srgbClr val="FFFFFF"/>
                </a:solidFill>
                <a:latin typeface="Aharoni"/>
                <a:cs typeface="Calibri Light"/>
              </a:rPr>
              <a:t>Activity 01 </a:t>
            </a:r>
          </a:p>
        </p:txBody>
      </p:sp>
      <p:sp>
        <p:nvSpPr>
          <p:cNvPr id="17" name="Arc 16">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0AEEAB8-AEA8-559D-BEF4-5E13C3896C86}"/>
              </a:ext>
            </a:extLst>
          </p:cNvPr>
          <p:cNvSpPr>
            <a:spLocks noGrp="1"/>
          </p:cNvSpPr>
          <p:nvPr>
            <p:ph idx="1"/>
          </p:nvPr>
        </p:nvSpPr>
        <p:spPr>
          <a:xfrm>
            <a:off x="5541871" y="2878315"/>
            <a:ext cx="5536397" cy="3935281"/>
          </a:xfrm>
        </p:spPr>
        <p:txBody>
          <a:bodyPr vert="horz" lIns="91440" tIns="45720" rIns="91440" bIns="45720" rtlCol="0" anchor="t">
            <a:noAutofit/>
          </a:bodyPr>
          <a:lstStyle/>
          <a:p>
            <a:pPr marL="0" indent="0" algn="ctr">
              <a:lnSpc>
                <a:spcPct val="150000"/>
              </a:lnSpc>
              <a:buNone/>
            </a:pPr>
            <a:r>
              <a:rPr lang="en-US" sz="2400" i="1">
                <a:latin typeface="Avenir Next LT Pro"/>
                <a:cs typeface="Segoe UI"/>
              </a:rPr>
              <a:t>Think it or Say it?</a:t>
            </a:r>
          </a:p>
        </p:txBody>
      </p:sp>
    </p:spTree>
    <p:extLst>
      <p:ext uri="{BB962C8B-B14F-4D97-AF65-F5344CB8AC3E}">
        <p14:creationId xmlns:p14="http://schemas.microsoft.com/office/powerpoint/2010/main" val="1033861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9DEA09-5BC7-2497-1FAD-B8355A891E3C}"/>
              </a:ext>
            </a:extLst>
          </p:cNvPr>
          <p:cNvSpPr>
            <a:spLocks noGrp="1"/>
          </p:cNvSpPr>
          <p:nvPr>
            <p:ph type="title"/>
          </p:nvPr>
        </p:nvSpPr>
        <p:spPr>
          <a:xfrm>
            <a:off x="686834" y="1153572"/>
            <a:ext cx="3200400" cy="4461163"/>
          </a:xfrm>
        </p:spPr>
        <p:txBody>
          <a:bodyPr>
            <a:normAutofit/>
          </a:bodyPr>
          <a:lstStyle/>
          <a:p>
            <a:r>
              <a:rPr lang="en-AU" sz="4000">
                <a:solidFill>
                  <a:srgbClr val="FFFFFF"/>
                </a:solidFill>
                <a:latin typeface="Aharoni" panose="02010803020104030203" pitchFamily="2" charset="-79"/>
                <a:cs typeface="Aharoni" panose="02010803020104030203" pitchFamily="2" charset="-79"/>
              </a:rPr>
              <a:t>Think It</a:t>
            </a:r>
            <a:br>
              <a:rPr lang="en-AU" sz="4000">
                <a:solidFill>
                  <a:srgbClr val="FFFFFF"/>
                </a:solidFill>
                <a:latin typeface="Aharoni" panose="02010803020104030203" pitchFamily="2" charset="-79"/>
                <a:cs typeface="Aharoni" panose="02010803020104030203" pitchFamily="2" charset="-79"/>
              </a:rPr>
            </a:br>
            <a:r>
              <a:rPr lang="en-AU" sz="4000">
                <a:solidFill>
                  <a:srgbClr val="FFFFFF"/>
                </a:solidFill>
                <a:latin typeface="Aharoni" panose="02010803020104030203" pitchFamily="2" charset="-79"/>
                <a:cs typeface="Aharoni" panose="02010803020104030203" pitchFamily="2" charset="-79"/>
              </a:rPr>
              <a:t>or </a:t>
            </a:r>
            <a:br>
              <a:rPr lang="en-AU" sz="4000">
                <a:solidFill>
                  <a:srgbClr val="FFFFFF"/>
                </a:solidFill>
                <a:latin typeface="Aharoni" panose="02010803020104030203" pitchFamily="2" charset="-79"/>
                <a:cs typeface="Aharoni" panose="02010803020104030203" pitchFamily="2" charset="-79"/>
              </a:rPr>
            </a:br>
            <a:r>
              <a:rPr lang="en-AU" sz="4000">
                <a:solidFill>
                  <a:srgbClr val="FFFFFF"/>
                </a:solidFill>
                <a:latin typeface="Aharoni" panose="02010803020104030203" pitchFamily="2" charset="-79"/>
                <a:cs typeface="Aharoni" panose="02010803020104030203" pitchFamily="2" charset="-79"/>
              </a:rPr>
              <a:t>Say It?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8D0B717-1D27-CA10-68F2-D8DD61F3B7BA}"/>
              </a:ext>
            </a:extLst>
          </p:cNvPr>
          <p:cNvSpPr>
            <a:spLocks noGrp="1"/>
          </p:cNvSpPr>
          <p:nvPr>
            <p:ph idx="1"/>
          </p:nvPr>
        </p:nvSpPr>
        <p:spPr>
          <a:xfrm>
            <a:off x="4447308" y="591344"/>
            <a:ext cx="6906491" cy="5585619"/>
          </a:xfrm>
        </p:spPr>
        <p:txBody>
          <a:bodyPr anchor="ctr">
            <a:normAutofit fontScale="70000" lnSpcReduction="20000"/>
          </a:bodyPr>
          <a:lstStyle/>
          <a:p>
            <a:pPr marL="0" indent="0">
              <a:lnSpc>
                <a:spcPct val="150000"/>
              </a:lnSpc>
              <a:buNone/>
            </a:pPr>
            <a:r>
              <a:rPr lang="en-AU"/>
              <a:t>Sometimes we say things in our conversations before we think about the consequences. What we say could be hurtful or make others feel sad or singled out for difference. </a:t>
            </a:r>
          </a:p>
          <a:p>
            <a:pPr marL="0" indent="0">
              <a:lnSpc>
                <a:spcPct val="150000"/>
              </a:lnSpc>
              <a:buNone/>
            </a:pPr>
            <a:endParaRPr lang="en-AU"/>
          </a:p>
          <a:p>
            <a:pPr marL="0" indent="0">
              <a:lnSpc>
                <a:spcPct val="150000"/>
              </a:lnSpc>
              <a:buNone/>
            </a:pPr>
            <a:r>
              <a:rPr lang="en-AU"/>
              <a:t>Before we say it, think about:</a:t>
            </a:r>
          </a:p>
          <a:p>
            <a:pPr>
              <a:lnSpc>
                <a:spcPct val="150000"/>
              </a:lnSpc>
            </a:pPr>
            <a:r>
              <a:rPr lang="en-AU"/>
              <a:t>How it could make others feel?</a:t>
            </a:r>
          </a:p>
          <a:p>
            <a:pPr>
              <a:lnSpc>
                <a:spcPct val="150000"/>
              </a:lnSpc>
            </a:pPr>
            <a:r>
              <a:rPr lang="en-AU"/>
              <a:t>Do we really mean it?</a:t>
            </a:r>
          </a:p>
          <a:p>
            <a:pPr>
              <a:lnSpc>
                <a:spcPct val="150000"/>
              </a:lnSpc>
            </a:pPr>
            <a:r>
              <a:rPr lang="en-AU"/>
              <a:t>Will you feel good after saying it?</a:t>
            </a:r>
          </a:p>
          <a:p>
            <a:pPr>
              <a:lnSpc>
                <a:spcPct val="150000"/>
              </a:lnSpc>
            </a:pPr>
            <a:r>
              <a:rPr lang="en-AU"/>
              <a:t>Is this the best way to say it?</a:t>
            </a:r>
            <a:br>
              <a:rPr lang="en-AU"/>
            </a:br>
            <a:endParaRPr lang="en-AU"/>
          </a:p>
          <a:p>
            <a:pPr marL="0" indent="0">
              <a:buNone/>
            </a:pPr>
            <a:endParaRPr lang="en-AU"/>
          </a:p>
        </p:txBody>
      </p:sp>
    </p:spTree>
    <p:extLst>
      <p:ext uri="{BB962C8B-B14F-4D97-AF65-F5344CB8AC3E}">
        <p14:creationId xmlns:p14="http://schemas.microsoft.com/office/powerpoint/2010/main" val="2437968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B190146-2627-931E-93FF-759803F5077C}"/>
              </a:ext>
            </a:extLst>
          </p:cNvPr>
          <p:cNvSpPr>
            <a:spLocks noGrp="1"/>
          </p:cNvSpPr>
          <p:nvPr>
            <p:ph type="body" idx="1"/>
          </p:nvPr>
        </p:nvSpPr>
        <p:spPr>
          <a:xfrm>
            <a:off x="815116" y="1038839"/>
            <a:ext cx="5157787" cy="939147"/>
          </a:xfrm>
        </p:spPr>
        <p:txBody>
          <a:bodyPr>
            <a:normAutofit lnSpcReduction="10000"/>
          </a:bodyPr>
          <a:lstStyle/>
          <a:p>
            <a:pPr algn="ctr"/>
            <a:r>
              <a:rPr lang="en-AU" sz="3600">
                <a:latin typeface="Aharoni" panose="02010803020104030203" pitchFamily="2" charset="-79"/>
                <a:cs typeface="Aharoni" panose="02010803020104030203" pitchFamily="2" charset="-79"/>
              </a:rPr>
              <a:t>Think It </a:t>
            </a:r>
          </a:p>
          <a:p>
            <a:pPr algn="ctr"/>
            <a:r>
              <a:rPr lang="en-AU" sz="1800" b="0" i="1">
                <a:latin typeface="Aharoni" panose="02010803020104030203" pitchFamily="2" charset="-79"/>
                <a:cs typeface="Aharoni" panose="02010803020104030203" pitchFamily="2" charset="-79"/>
              </a:rPr>
              <a:t>Think about it first before saying it</a:t>
            </a:r>
          </a:p>
        </p:txBody>
      </p:sp>
      <p:sp>
        <p:nvSpPr>
          <p:cNvPr id="4" name="Content Placeholder 3">
            <a:extLst>
              <a:ext uri="{FF2B5EF4-FFF2-40B4-BE49-F238E27FC236}">
                <a16:creationId xmlns:a16="http://schemas.microsoft.com/office/drawing/2014/main" id="{DDB312E8-2C9D-8582-C04C-08E3117E677B}"/>
              </a:ext>
            </a:extLst>
          </p:cNvPr>
          <p:cNvSpPr>
            <a:spLocks noGrp="1"/>
          </p:cNvSpPr>
          <p:nvPr>
            <p:ph sz="half" idx="2"/>
          </p:nvPr>
        </p:nvSpPr>
        <p:spPr>
          <a:xfrm>
            <a:off x="815116" y="2092101"/>
            <a:ext cx="5157787" cy="2519823"/>
          </a:xfrm>
          <a:ln w="76200">
            <a:solidFill>
              <a:schemeClr val="accent2">
                <a:lumMod val="75000"/>
              </a:schemeClr>
            </a:solidFill>
          </a:ln>
        </p:spPr>
        <p:txBody>
          <a:bodyPr/>
          <a:lstStyle/>
          <a:p>
            <a:pPr marL="0" indent="0">
              <a:buNone/>
            </a:pPr>
            <a:endParaRPr lang="en-AU"/>
          </a:p>
        </p:txBody>
      </p:sp>
      <p:sp>
        <p:nvSpPr>
          <p:cNvPr id="5" name="Text Placeholder 4">
            <a:extLst>
              <a:ext uri="{FF2B5EF4-FFF2-40B4-BE49-F238E27FC236}">
                <a16:creationId xmlns:a16="http://schemas.microsoft.com/office/drawing/2014/main" id="{C30159F2-99CF-FE41-2AAD-4BFB8FC903CD}"/>
              </a:ext>
            </a:extLst>
          </p:cNvPr>
          <p:cNvSpPr>
            <a:spLocks noGrp="1"/>
          </p:cNvSpPr>
          <p:nvPr>
            <p:ph type="body" sz="quarter" idx="3"/>
          </p:nvPr>
        </p:nvSpPr>
        <p:spPr>
          <a:xfrm>
            <a:off x="6147528" y="1032840"/>
            <a:ext cx="5183188" cy="939147"/>
          </a:xfrm>
        </p:spPr>
        <p:txBody>
          <a:bodyPr>
            <a:normAutofit lnSpcReduction="10000"/>
          </a:bodyPr>
          <a:lstStyle/>
          <a:p>
            <a:pPr algn="ctr"/>
            <a:r>
              <a:rPr lang="en-AU" sz="3600">
                <a:latin typeface="Aharoni" panose="02010803020104030203" pitchFamily="2" charset="-79"/>
                <a:cs typeface="Aharoni" panose="02010803020104030203" pitchFamily="2" charset="-79"/>
              </a:rPr>
              <a:t>Say It</a:t>
            </a:r>
          </a:p>
          <a:p>
            <a:pPr algn="ctr"/>
            <a:r>
              <a:rPr lang="en-AU" sz="1800" b="0" i="1">
                <a:latin typeface="Aharoni" panose="02010803020104030203" pitchFamily="2" charset="-79"/>
                <a:cs typeface="Aharoni" panose="02010803020104030203" pitchFamily="2" charset="-79"/>
              </a:rPr>
              <a:t>Say it without thinking about it</a:t>
            </a:r>
          </a:p>
        </p:txBody>
      </p:sp>
      <p:sp>
        <p:nvSpPr>
          <p:cNvPr id="6" name="Content Placeholder 5">
            <a:extLst>
              <a:ext uri="{FF2B5EF4-FFF2-40B4-BE49-F238E27FC236}">
                <a16:creationId xmlns:a16="http://schemas.microsoft.com/office/drawing/2014/main" id="{AB447F2F-E6C1-365B-08C1-ECE610C53358}"/>
              </a:ext>
            </a:extLst>
          </p:cNvPr>
          <p:cNvSpPr>
            <a:spLocks noGrp="1"/>
          </p:cNvSpPr>
          <p:nvPr>
            <p:ph sz="quarter" idx="4"/>
          </p:nvPr>
        </p:nvSpPr>
        <p:spPr>
          <a:xfrm>
            <a:off x="6193696" y="2092101"/>
            <a:ext cx="5183188" cy="2480854"/>
          </a:xfrm>
          <a:noFill/>
          <a:ln w="76200">
            <a:solidFill>
              <a:schemeClr val="accent2">
                <a:lumMod val="75000"/>
              </a:schemeClr>
            </a:solidFill>
          </a:ln>
        </p:spPr>
        <p:txBody>
          <a:bodyPr/>
          <a:lstStyle/>
          <a:p>
            <a:endParaRPr lang="en-AU"/>
          </a:p>
        </p:txBody>
      </p:sp>
      <p:sp>
        <p:nvSpPr>
          <p:cNvPr id="7" name="Content Placeholder 2">
            <a:extLst>
              <a:ext uri="{FF2B5EF4-FFF2-40B4-BE49-F238E27FC236}">
                <a16:creationId xmlns:a16="http://schemas.microsoft.com/office/drawing/2014/main" id="{09B3B887-0CC6-5BD4-76C7-B8C4EB914783}"/>
              </a:ext>
            </a:extLst>
          </p:cNvPr>
          <p:cNvSpPr txBox="1">
            <a:spLocks/>
          </p:cNvSpPr>
          <p:nvPr/>
        </p:nvSpPr>
        <p:spPr>
          <a:xfrm>
            <a:off x="640493" y="796474"/>
            <a:ext cx="10515600" cy="472733"/>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AU" sz="1800" b="0"/>
              <a:t>Read the statements below and drag them into the appropriate box</a:t>
            </a:r>
            <a:r>
              <a:rPr lang="en-AU" sz="1800"/>
              <a:t>:</a:t>
            </a:r>
          </a:p>
          <a:p>
            <a:endParaRPr lang="en-AU" sz="1800"/>
          </a:p>
        </p:txBody>
      </p:sp>
      <p:sp>
        <p:nvSpPr>
          <p:cNvPr id="8" name="TextBox 7">
            <a:extLst>
              <a:ext uri="{FF2B5EF4-FFF2-40B4-BE49-F238E27FC236}">
                <a16:creationId xmlns:a16="http://schemas.microsoft.com/office/drawing/2014/main" id="{EFD8B5D8-D518-C1D9-4EDE-B1786F37D444}"/>
              </a:ext>
            </a:extLst>
          </p:cNvPr>
          <p:cNvSpPr txBox="1"/>
          <p:nvPr/>
        </p:nvSpPr>
        <p:spPr>
          <a:xfrm>
            <a:off x="479836" y="4957624"/>
            <a:ext cx="2662880" cy="338554"/>
          </a:xfrm>
          <a:prstGeom prst="rect">
            <a:avLst/>
          </a:prstGeom>
          <a:noFill/>
          <a:ln>
            <a:solidFill>
              <a:schemeClr val="accent2">
                <a:lumMod val="60000"/>
                <a:lumOff val="40000"/>
              </a:schemeClr>
            </a:solidFill>
            <a:prstDash val="sysDash"/>
          </a:ln>
        </p:spPr>
        <p:txBody>
          <a:bodyPr wrap="square" rtlCol="0">
            <a:spAutoFit/>
          </a:bodyPr>
          <a:lstStyle/>
          <a:p>
            <a:pPr algn="ctr"/>
            <a:r>
              <a:rPr lang="en-AU" sz="1600"/>
              <a:t>Your glasses looks silly</a:t>
            </a:r>
          </a:p>
        </p:txBody>
      </p:sp>
      <p:sp>
        <p:nvSpPr>
          <p:cNvPr id="9" name="TextBox 8">
            <a:extLst>
              <a:ext uri="{FF2B5EF4-FFF2-40B4-BE49-F238E27FC236}">
                <a16:creationId xmlns:a16="http://schemas.microsoft.com/office/drawing/2014/main" id="{FCB93833-0FF8-C858-52D9-1127C05339D5}"/>
              </a:ext>
            </a:extLst>
          </p:cNvPr>
          <p:cNvSpPr txBox="1"/>
          <p:nvPr/>
        </p:nvSpPr>
        <p:spPr>
          <a:xfrm>
            <a:off x="479836" y="5461073"/>
            <a:ext cx="2662880" cy="584775"/>
          </a:xfrm>
          <a:prstGeom prst="rect">
            <a:avLst/>
          </a:prstGeom>
          <a:noFill/>
          <a:ln>
            <a:solidFill>
              <a:schemeClr val="accent2">
                <a:lumMod val="60000"/>
                <a:lumOff val="40000"/>
              </a:schemeClr>
            </a:solidFill>
            <a:prstDash val="sysDash"/>
          </a:ln>
        </p:spPr>
        <p:txBody>
          <a:bodyPr wrap="square" rtlCol="0">
            <a:spAutoFit/>
          </a:bodyPr>
          <a:lstStyle/>
          <a:p>
            <a:pPr algn="ctr"/>
            <a:r>
              <a:rPr lang="en-AU" sz="1600"/>
              <a:t>Your name sounds strange to me</a:t>
            </a:r>
          </a:p>
        </p:txBody>
      </p:sp>
      <p:sp>
        <p:nvSpPr>
          <p:cNvPr id="10" name="TextBox 9">
            <a:extLst>
              <a:ext uri="{FF2B5EF4-FFF2-40B4-BE49-F238E27FC236}">
                <a16:creationId xmlns:a16="http://schemas.microsoft.com/office/drawing/2014/main" id="{3CCA2A7A-793E-978E-CAB4-5DA68F254D4E}"/>
              </a:ext>
            </a:extLst>
          </p:cNvPr>
          <p:cNvSpPr txBox="1"/>
          <p:nvPr/>
        </p:nvSpPr>
        <p:spPr>
          <a:xfrm>
            <a:off x="479836" y="6193407"/>
            <a:ext cx="2662880" cy="338554"/>
          </a:xfrm>
          <a:prstGeom prst="rect">
            <a:avLst/>
          </a:prstGeom>
          <a:noFill/>
          <a:ln>
            <a:solidFill>
              <a:schemeClr val="accent2">
                <a:lumMod val="60000"/>
                <a:lumOff val="40000"/>
              </a:schemeClr>
            </a:solidFill>
            <a:prstDash val="sysDash"/>
          </a:ln>
        </p:spPr>
        <p:txBody>
          <a:bodyPr wrap="square" rtlCol="0">
            <a:spAutoFit/>
          </a:bodyPr>
          <a:lstStyle/>
          <a:p>
            <a:pPr algn="ctr"/>
            <a:r>
              <a:rPr lang="en-AU" sz="1600"/>
              <a:t>You smell!</a:t>
            </a:r>
          </a:p>
        </p:txBody>
      </p:sp>
      <p:sp>
        <p:nvSpPr>
          <p:cNvPr id="11" name="TextBox 10">
            <a:extLst>
              <a:ext uri="{FF2B5EF4-FFF2-40B4-BE49-F238E27FC236}">
                <a16:creationId xmlns:a16="http://schemas.microsoft.com/office/drawing/2014/main" id="{7FE810F2-4233-7C46-C662-5B70B8F3A901}"/>
              </a:ext>
            </a:extLst>
          </p:cNvPr>
          <p:cNvSpPr txBox="1"/>
          <p:nvPr/>
        </p:nvSpPr>
        <p:spPr>
          <a:xfrm>
            <a:off x="3433120" y="4947008"/>
            <a:ext cx="2662880" cy="338554"/>
          </a:xfrm>
          <a:prstGeom prst="rect">
            <a:avLst/>
          </a:prstGeom>
          <a:noFill/>
          <a:ln>
            <a:solidFill>
              <a:schemeClr val="accent2">
                <a:lumMod val="60000"/>
                <a:lumOff val="40000"/>
              </a:schemeClr>
            </a:solidFill>
            <a:prstDash val="sysDash"/>
          </a:ln>
        </p:spPr>
        <p:txBody>
          <a:bodyPr wrap="square" rtlCol="0">
            <a:spAutoFit/>
          </a:bodyPr>
          <a:lstStyle/>
          <a:p>
            <a:pPr algn="ctr"/>
            <a:r>
              <a:rPr lang="en-AU" sz="1600"/>
              <a:t>Why do you wear that?</a:t>
            </a:r>
          </a:p>
        </p:txBody>
      </p:sp>
      <p:sp>
        <p:nvSpPr>
          <p:cNvPr id="12" name="TextBox 11">
            <a:extLst>
              <a:ext uri="{FF2B5EF4-FFF2-40B4-BE49-F238E27FC236}">
                <a16:creationId xmlns:a16="http://schemas.microsoft.com/office/drawing/2014/main" id="{9CB6AAFE-2B0B-6575-3590-12D4AF98BCE0}"/>
              </a:ext>
            </a:extLst>
          </p:cNvPr>
          <p:cNvSpPr txBox="1"/>
          <p:nvPr/>
        </p:nvSpPr>
        <p:spPr>
          <a:xfrm>
            <a:off x="6193696" y="4947008"/>
            <a:ext cx="2662880" cy="338554"/>
          </a:xfrm>
          <a:prstGeom prst="rect">
            <a:avLst/>
          </a:prstGeom>
          <a:noFill/>
          <a:ln>
            <a:solidFill>
              <a:schemeClr val="accent2">
                <a:lumMod val="60000"/>
                <a:lumOff val="40000"/>
              </a:schemeClr>
            </a:solidFill>
            <a:prstDash val="sysDash"/>
          </a:ln>
        </p:spPr>
        <p:txBody>
          <a:bodyPr wrap="square" rtlCol="0">
            <a:spAutoFit/>
          </a:bodyPr>
          <a:lstStyle/>
          <a:p>
            <a:pPr algn="ctr"/>
            <a:r>
              <a:rPr lang="en-AU" sz="1600"/>
              <a:t>Don’t sit next to me</a:t>
            </a:r>
          </a:p>
        </p:txBody>
      </p:sp>
      <p:sp>
        <p:nvSpPr>
          <p:cNvPr id="13" name="TextBox 12">
            <a:extLst>
              <a:ext uri="{FF2B5EF4-FFF2-40B4-BE49-F238E27FC236}">
                <a16:creationId xmlns:a16="http://schemas.microsoft.com/office/drawing/2014/main" id="{839ED949-2AEB-CD65-7CC7-6C67CA24CCC6}"/>
              </a:ext>
            </a:extLst>
          </p:cNvPr>
          <p:cNvSpPr txBox="1"/>
          <p:nvPr/>
        </p:nvSpPr>
        <p:spPr>
          <a:xfrm>
            <a:off x="9181366" y="4957624"/>
            <a:ext cx="2662880" cy="276999"/>
          </a:xfrm>
          <a:prstGeom prst="rect">
            <a:avLst/>
          </a:prstGeom>
          <a:noFill/>
          <a:ln>
            <a:solidFill>
              <a:schemeClr val="accent2">
                <a:lumMod val="60000"/>
                <a:lumOff val="40000"/>
              </a:schemeClr>
            </a:solidFill>
            <a:prstDash val="sysDash"/>
          </a:ln>
        </p:spPr>
        <p:txBody>
          <a:bodyPr wrap="square" rtlCol="0">
            <a:spAutoFit/>
          </a:bodyPr>
          <a:lstStyle/>
          <a:p>
            <a:pPr algn="ctr"/>
            <a:r>
              <a:rPr lang="en-AU" sz="1200" i="1"/>
              <a:t>Create your own example here</a:t>
            </a:r>
          </a:p>
        </p:txBody>
      </p:sp>
      <p:sp>
        <p:nvSpPr>
          <p:cNvPr id="14" name="TextBox 13">
            <a:extLst>
              <a:ext uri="{FF2B5EF4-FFF2-40B4-BE49-F238E27FC236}">
                <a16:creationId xmlns:a16="http://schemas.microsoft.com/office/drawing/2014/main" id="{684851F3-3F5C-516C-A8A4-B57E3ADD82DE}"/>
              </a:ext>
            </a:extLst>
          </p:cNvPr>
          <p:cNvSpPr txBox="1"/>
          <p:nvPr/>
        </p:nvSpPr>
        <p:spPr>
          <a:xfrm>
            <a:off x="9181366" y="5385156"/>
            <a:ext cx="2662880" cy="276999"/>
          </a:xfrm>
          <a:prstGeom prst="rect">
            <a:avLst/>
          </a:prstGeom>
          <a:noFill/>
          <a:ln>
            <a:solidFill>
              <a:schemeClr val="accent2">
                <a:lumMod val="60000"/>
                <a:lumOff val="40000"/>
              </a:schemeClr>
            </a:solidFill>
            <a:prstDash val="sysDash"/>
          </a:ln>
        </p:spPr>
        <p:txBody>
          <a:bodyPr wrap="square" rtlCol="0">
            <a:spAutoFit/>
          </a:bodyPr>
          <a:lstStyle/>
          <a:p>
            <a:pPr algn="ctr"/>
            <a:r>
              <a:rPr lang="en-AU" sz="1200" i="1"/>
              <a:t>Create your own example here</a:t>
            </a:r>
          </a:p>
        </p:txBody>
      </p:sp>
      <p:sp>
        <p:nvSpPr>
          <p:cNvPr id="15" name="TextBox 14">
            <a:extLst>
              <a:ext uri="{FF2B5EF4-FFF2-40B4-BE49-F238E27FC236}">
                <a16:creationId xmlns:a16="http://schemas.microsoft.com/office/drawing/2014/main" id="{1E3D95CA-9CF2-C450-19FF-3C93B5230E89}"/>
              </a:ext>
            </a:extLst>
          </p:cNvPr>
          <p:cNvSpPr txBox="1"/>
          <p:nvPr/>
        </p:nvSpPr>
        <p:spPr>
          <a:xfrm>
            <a:off x="9181366" y="5825160"/>
            <a:ext cx="2662880" cy="276999"/>
          </a:xfrm>
          <a:prstGeom prst="rect">
            <a:avLst/>
          </a:prstGeom>
          <a:noFill/>
          <a:ln>
            <a:solidFill>
              <a:schemeClr val="accent2">
                <a:lumMod val="60000"/>
                <a:lumOff val="40000"/>
              </a:schemeClr>
            </a:solidFill>
            <a:prstDash val="sysDash"/>
          </a:ln>
        </p:spPr>
        <p:txBody>
          <a:bodyPr wrap="square" rtlCol="0">
            <a:spAutoFit/>
          </a:bodyPr>
          <a:lstStyle/>
          <a:p>
            <a:pPr algn="ctr"/>
            <a:r>
              <a:rPr lang="en-AU" sz="1200" i="1"/>
              <a:t>Create your own example here</a:t>
            </a:r>
          </a:p>
        </p:txBody>
      </p:sp>
      <p:sp>
        <p:nvSpPr>
          <p:cNvPr id="16" name="TextBox 15">
            <a:extLst>
              <a:ext uri="{FF2B5EF4-FFF2-40B4-BE49-F238E27FC236}">
                <a16:creationId xmlns:a16="http://schemas.microsoft.com/office/drawing/2014/main" id="{BE409D29-4258-FB42-5CAA-F3BAAB40E0A6}"/>
              </a:ext>
            </a:extLst>
          </p:cNvPr>
          <p:cNvSpPr txBox="1"/>
          <p:nvPr/>
        </p:nvSpPr>
        <p:spPr>
          <a:xfrm>
            <a:off x="9181366" y="6265520"/>
            <a:ext cx="2662880" cy="276999"/>
          </a:xfrm>
          <a:prstGeom prst="rect">
            <a:avLst/>
          </a:prstGeom>
          <a:noFill/>
          <a:ln>
            <a:solidFill>
              <a:schemeClr val="accent2">
                <a:lumMod val="60000"/>
                <a:lumOff val="40000"/>
              </a:schemeClr>
            </a:solidFill>
            <a:prstDash val="sysDash"/>
          </a:ln>
        </p:spPr>
        <p:txBody>
          <a:bodyPr wrap="square" rtlCol="0">
            <a:spAutoFit/>
          </a:bodyPr>
          <a:lstStyle/>
          <a:p>
            <a:pPr algn="ctr"/>
            <a:r>
              <a:rPr lang="en-AU" sz="1200" i="1"/>
              <a:t>Create your own example here</a:t>
            </a:r>
          </a:p>
        </p:txBody>
      </p:sp>
      <p:sp>
        <p:nvSpPr>
          <p:cNvPr id="17" name="TextBox 16">
            <a:extLst>
              <a:ext uri="{FF2B5EF4-FFF2-40B4-BE49-F238E27FC236}">
                <a16:creationId xmlns:a16="http://schemas.microsoft.com/office/drawing/2014/main" id="{8014E60E-B71E-B2C1-122B-F2A1CD101773}"/>
              </a:ext>
            </a:extLst>
          </p:cNvPr>
          <p:cNvSpPr txBox="1"/>
          <p:nvPr/>
        </p:nvSpPr>
        <p:spPr>
          <a:xfrm>
            <a:off x="3433120" y="5523655"/>
            <a:ext cx="2662880" cy="338554"/>
          </a:xfrm>
          <a:prstGeom prst="rect">
            <a:avLst/>
          </a:prstGeom>
          <a:noFill/>
          <a:ln>
            <a:solidFill>
              <a:schemeClr val="accent2">
                <a:lumMod val="60000"/>
                <a:lumOff val="40000"/>
              </a:schemeClr>
            </a:solidFill>
            <a:prstDash val="sysDash"/>
          </a:ln>
        </p:spPr>
        <p:txBody>
          <a:bodyPr wrap="square" rtlCol="0">
            <a:spAutoFit/>
          </a:bodyPr>
          <a:lstStyle/>
          <a:p>
            <a:pPr algn="ctr"/>
            <a:r>
              <a:rPr lang="en-AU" sz="1600"/>
              <a:t>I like your new glasses</a:t>
            </a:r>
          </a:p>
        </p:txBody>
      </p:sp>
      <p:sp>
        <p:nvSpPr>
          <p:cNvPr id="18" name="TextBox 17">
            <a:extLst>
              <a:ext uri="{FF2B5EF4-FFF2-40B4-BE49-F238E27FC236}">
                <a16:creationId xmlns:a16="http://schemas.microsoft.com/office/drawing/2014/main" id="{62A2BC40-7D4F-5FC3-E6EC-20F5158B3FF0}"/>
              </a:ext>
            </a:extLst>
          </p:cNvPr>
          <p:cNvSpPr txBox="1"/>
          <p:nvPr/>
        </p:nvSpPr>
        <p:spPr>
          <a:xfrm>
            <a:off x="3394009" y="6024130"/>
            <a:ext cx="2662880" cy="338554"/>
          </a:xfrm>
          <a:prstGeom prst="rect">
            <a:avLst/>
          </a:prstGeom>
          <a:noFill/>
          <a:ln>
            <a:solidFill>
              <a:schemeClr val="accent2">
                <a:lumMod val="60000"/>
                <a:lumOff val="40000"/>
              </a:schemeClr>
            </a:solidFill>
            <a:prstDash val="sysDash"/>
          </a:ln>
        </p:spPr>
        <p:txBody>
          <a:bodyPr wrap="square" rtlCol="0">
            <a:spAutoFit/>
          </a:bodyPr>
          <a:lstStyle/>
          <a:p>
            <a:pPr algn="ctr"/>
            <a:r>
              <a:rPr lang="en-AU" sz="1600"/>
              <a:t>You’re a good friend</a:t>
            </a:r>
          </a:p>
        </p:txBody>
      </p:sp>
      <p:sp>
        <p:nvSpPr>
          <p:cNvPr id="19" name="TextBox 18">
            <a:extLst>
              <a:ext uri="{FF2B5EF4-FFF2-40B4-BE49-F238E27FC236}">
                <a16:creationId xmlns:a16="http://schemas.microsoft.com/office/drawing/2014/main" id="{AF34B0B8-510C-3FCB-11F7-861613FF0543}"/>
              </a:ext>
            </a:extLst>
          </p:cNvPr>
          <p:cNvSpPr txBox="1"/>
          <p:nvPr/>
        </p:nvSpPr>
        <p:spPr>
          <a:xfrm>
            <a:off x="6197601" y="5486606"/>
            <a:ext cx="2662880" cy="584775"/>
          </a:xfrm>
          <a:prstGeom prst="rect">
            <a:avLst/>
          </a:prstGeom>
          <a:noFill/>
          <a:ln>
            <a:solidFill>
              <a:schemeClr val="accent2">
                <a:lumMod val="60000"/>
                <a:lumOff val="40000"/>
              </a:schemeClr>
            </a:solidFill>
            <a:prstDash val="sysDash"/>
          </a:ln>
        </p:spPr>
        <p:txBody>
          <a:bodyPr wrap="square" rtlCol="0">
            <a:spAutoFit/>
          </a:bodyPr>
          <a:lstStyle/>
          <a:p>
            <a:pPr algn="ctr"/>
            <a:r>
              <a:rPr lang="en-AU" sz="1600"/>
              <a:t>You sound funny when you talk</a:t>
            </a:r>
          </a:p>
        </p:txBody>
      </p:sp>
      <p:sp>
        <p:nvSpPr>
          <p:cNvPr id="20" name="TextBox 19">
            <a:extLst>
              <a:ext uri="{FF2B5EF4-FFF2-40B4-BE49-F238E27FC236}">
                <a16:creationId xmlns:a16="http://schemas.microsoft.com/office/drawing/2014/main" id="{CEAFCCCE-DB87-8F91-EAB5-D700CBADB011}"/>
              </a:ext>
            </a:extLst>
          </p:cNvPr>
          <p:cNvSpPr txBox="1"/>
          <p:nvPr/>
        </p:nvSpPr>
        <p:spPr>
          <a:xfrm>
            <a:off x="6205056" y="6222968"/>
            <a:ext cx="2662880" cy="338554"/>
          </a:xfrm>
          <a:prstGeom prst="rect">
            <a:avLst/>
          </a:prstGeom>
          <a:noFill/>
          <a:ln>
            <a:solidFill>
              <a:schemeClr val="accent2">
                <a:lumMod val="60000"/>
                <a:lumOff val="40000"/>
              </a:schemeClr>
            </a:solidFill>
            <a:prstDash val="sysDash"/>
          </a:ln>
        </p:spPr>
        <p:txBody>
          <a:bodyPr wrap="square" rtlCol="0">
            <a:spAutoFit/>
          </a:bodyPr>
          <a:lstStyle/>
          <a:p>
            <a:pPr algn="ctr"/>
            <a:r>
              <a:rPr lang="en-AU" sz="1600"/>
              <a:t>You’re not my friend anymore</a:t>
            </a:r>
          </a:p>
        </p:txBody>
      </p:sp>
    </p:spTree>
    <p:extLst>
      <p:ext uri="{BB962C8B-B14F-4D97-AF65-F5344CB8AC3E}">
        <p14:creationId xmlns:p14="http://schemas.microsoft.com/office/powerpoint/2010/main" val="1372087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E6CDDA-B943-15D2-C0A0-80DAB31F19AA}"/>
              </a:ext>
            </a:extLst>
          </p:cNvPr>
          <p:cNvSpPr>
            <a:spLocks noGrp="1"/>
          </p:cNvSpPr>
          <p:nvPr>
            <p:ph type="title"/>
          </p:nvPr>
        </p:nvSpPr>
        <p:spPr>
          <a:xfrm>
            <a:off x="1171074" y="1396686"/>
            <a:ext cx="3240506" cy="4064628"/>
          </a:xfrm>
        </p:spPr>
        <p:txBody>
          <a:bodyPr>
            <a:normAutofit/>
          </a:bodyPr>
          <a:lstStyle/>
          <a:p>
            <a:r>
              <a:rPr lang="en-US">
                <a:solidFill>
                  <a:srgbClr val="FFFFFF"/>
                </a:solidFill>
                <a:latin typeface="Aharoni"/>
                <a:cs typeface="Calibri Light"/>
              </a:rPr>
              <a:t>Activity 02 </a:t>
            </a:r>
          </a:p>
        </p:txBody>
      </p:sp>
      <p:sp>
        <p:nvSpPr>
          <p:cNvPr id="17" name="Arc 16">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0AEEAB8-AEA8-559D-BEF4-5E13C3896C86}"/>
              </a:ext>
            </a:extLst>
          </p:cNvPr>
          <p:cNvSpPr>
            <a:spLocks noGrp="1"/>
          </p:cNvSpPr>
          <p:nvPr>
            <p:ph idx="1"/>
          </p:nvPr>
        </p:nvSpPr>
        <p:spPr>
          <a:xfrm>
            <a:off x="5541871" y="2878315"/>
            <a:ext cx="5536397" cy="3935281"/>
          </a:xfrm>
        </p:spPr>
        <p:txBody>
          <a:bodyPr vert="horz" lIns="91440" tIns="45720" rIns="91440" bIns="45720" rtlCol="0" anchor="t">
            <a:noAutofit/>
          </a:bodyPr>
          <a:lstStyle/>
          <a:p>
            <a:pPr marL="0" indent="0" algn="ctr">
              <a:lnSpc>
                <a:spcPct val="150000"/>
              </a:lnSpc>
              <a:buNone/>
            </a:pPr>
            <a:r>
              <a:rPr lang="en-US" sz="2400" i="1">
                <a:latin typeface="Avenir Next LT Pro"/>
                <a:cs typeface="Segoe UI"/>
              </a:rPr>
              <a:t>Who Can I Ask for Help?</a:t>
            </a:r>
          </a:p>
        </p:txBody>
      </p:sp>
    </p:spTree>
    <p:extLst>
      <p:ext uri="{BB962C8B-B14F-4D97-AF65-F5344CB8AC3E}">
        <p14:creationId xmlns:p14="http://schemas.microsoft.com/office/powerpoint/2010/main" val="1726856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FC5BA-AF9A-FC36-C439-4B135E8BF9B3}"/>
              </a:ext>
            </a:extLst>
          </p:cNvPr>
          <p:cNvSpPr>
            <a:spLocks noGrp="1"/>
          </p:cNvSpPr>
          <p:nvPr>
            <p:ph type="title"/>
          </p:nvPr>
        </p:nvSpPr>
        <p:spPr/>
        <p:txBody>
          <a:bodyPr>
            <a:normAutofit/>
          </a:bodyPr>
          <a:lstStyle/>
          <a:p>
            <a:r>
              <a:rPr lang="en-AU" sz="2800"/>
              <a:t>Brainstorm some </a:t>
            </a:r>
            <a:r>
              <a:rPr lang="en-AU" sz="2800" u="sng"/>
              <a:t>trusted people</a:t>
            </a:r>
            <a:r>
              <a:rPr lang="en-AU" sz="2800"/>
              <a:t> who you can ask for help, or </a:t>
            </a:r>
            <a:r>
              <a:rPr lang="en-AU" sz="2800" u="sng"/>
              <a:t>things you can do</a:t>
            </a:r>
            <a:r>
              <a:rPr lang="en-AU" sz="2800"/>
              <a:t> if you see racism happening in the following places:</a:t>
            </a:r>
          </a:p>
        </p:txBody>
      </p:sp>
      <p:graphicFrame>
        <p:nvGraphicFramePr>
          <p:cNvPr id="4" name="Content Placeholder 3">
            <a:extLst>
              <a:ext uri="{FF2B5EF4-FFF2-40B4-BE49-F238E27FC236}">
                <a16:creationId xmlns:a16="http://schemas.microsoft.com/office/drawing/2014/main" id="{E3061454-2375-4F59-5620-5ADC56E510C3}"/>
              </a:ext>
            </a:extLst>
          </p:cNvPr>
          <p:cNvGraphicFramePr>
            <a:graphicFrameLocks noGrp="1"/>
          </p:cNvGraphicFramePr>
          <p:nvPr>
            <p:ph idx="1"/>
            <p:extLst>
              <p:ext uri="{D42A27DB-BD31-4B8C-83A1-F6EECF244321}">
                <p14:modId xmlns:p14="http://schemas.microsoft.com/office/powerpoint/2010/main" val="246787626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19478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C53CB84502D3847BB76FDDE9738DBAB" ma:contentTypeVersion="4" ma:contentTypeDescription="Create a new document." ma:contentTypeScope="" ma:versionID="588c8d19f0d985147c10ee6ec05a004f">
  <xsd:schema xmlns:xsd="http://www.w3.org/2001/XMLSchema" xmlns:xs="http://www.w3.org/2001/XMLSchema" xmlns:p="http://schemas.microsoft.com/office/2006/metadata/properties" xmlns:ns2="f58b49a5-0525-461a-a51a-c7a241114c13" targetNamespace="http://schemas.microsoft.com/office/2006/metadata/properties" ma:root="true" ma:fieldsID="b2f75df8a27cda637413f4f260fab02c" ns2:_="">
    <xsd:import namespace="f58b49a5-0525-461a-a51a-c7a241114c1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8b49a5-0525-461a-a51a-c7a241114c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CB933B-CE6D-43F3-B4D8-F98B3CEA75EB}">
  <ds:schemaRefs>
    <ds:schemaRef ds:uri="http://schemas.microsoft.com/sharepoint/v3/contenttype/forms"/>
  </ds:schemaRefs>
</ds:datastoreItem>
</file>

<file path=customXml/itemProps2.xml><?xml version="1.0" encoding="utf-8"?>
<ds:datastoreItem xmlns:ds="http://schemas.openxmlformats.org/officeDocument/2006/customXml" ds:itemID="{791C34CD-A05C-47D1-8F15-79FE7F16E7FC}">
  <ds:schemaRefs>
    <ds:schemaRef ds:uri="f58b49a5-0525-461a-a51a-c7a241114c1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65EAC33-F07E-455D-818C-C4B12FABEF09}">
  <ds:schemaRefs>
    <ds:schemaRef ds:uri="f58b49a5-0525-461a-a51a-c7a241114c1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21</Slides>
  <Notes>13</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What Can You Do?</vt:lpstr>
      <vt:lpstr>Learning intention</vt:lpstr>
      <vt:lpstr>This is a safe space </vt:lpstr>
      <vt:lpstr>Understanding Racism </vt:lpstr>
      <vt:lpstr>Activity 01 </vt:lpstr>
      <vt:lpstr>Think It or  Say It?</vt:lpstr>
      <vt:lpstr>PowerPoint Presentation</vt:lpstr>
      <vt:lpstr>Activity 02 </vt:lpstr>
      <vt:lpstr>Brainstorm some trusted people who you can ask for help, or things you can do if you see racism happening in the following places:</vt:lpstr>
      <vt:lpstr>Activity 03</vt:lpstr>
      <vt:lpstr>Reaction</vt:lpstr>
      <vt:lpstr>Consider </vt:lpstr>
      <vt:lpstr>Action</vt:lpstr>
      <vt:lpstr>Activity 04</vt:lpstr>
      <vt:lpstr>Scenario Role Play / Discussion</vt:lpstr>
      <vt:lpstr>Scenario 1</vt:lpstr>
      <vt:lpstr>Scenario 2</vt:lpstr>
      <vt:lpstr>Scenario 3</vt:lpstr>
      <vt:lpstr>Scenario 4</vt:lpstr>
      <vt:lpstr>Scenario 5</vt:lpstr>
      <vt:lpstr>End of Lesson Three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dc:title>
  <dc:creator/>
  <cp:revision>1</cp:revision>
  <dcterms:created xsi:type="dcterms:W3CDTF">2023-06-15T00:15:28Z</dcterms:created>
  <dcterms:modified xsi:type="dcterms:W3CDTF">2024-02-13T03:52:01Z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0x010100CC53CB84502D3847BB76FDDE9738DBAB</vt:lpwstr>
  </property>
</Properties>
</file>