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4"/>
    <p:sldMasterId id="2147483760" r:id="rId5"/>
  </p:sldMasterIdLst>
  <p:notesMasterIdLst>
    <p:notesMasterId r:id="rId24"/>
  </p:notesMasterIdLst>
  <p:sldIdLst>
    <p:sldId id="257" r:id="rId6"/>
    <p:sldId id="260" r:id="rId7"/>
    <p:sldId id="280" r:id="rId8"/>
    <p:sldId id="281" r:id="rId9"/>
    <p:sldId id="259" r:id="rId10"/>
    <p:sldId id="258" r:id="rId11"/>
    <p:sldId id="282" r:id="rId12"/>
    <p:sldId id="261" r:id="rId13"/>
    <p:sldId id="283" r:id="rId14"/>
    <p:sldId id="268" r:id="rId15"/>
    <p:sldId id="269" r:id="rId16"/>
    <p:sldId id="271" r:id="rId17"/>
    <p:sldId id="270" r:id="rId18"/>
    <p:sldId id="272" r:id="rId19"/>
    <p:sldId id="276" r:id="rId20"/>
    <p:sldId id="277" r:id="rId21"/>
    <p:sldId id="278"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68692D-6A3B-7E18-F879-440A9A4A0708}" v="194" dt="2024-05-23T08:41:31.8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Riordan" userId="S::hannah.riordan@det.nsw.edu.au::2705dd74-5708-4bb4-be63-c8f00774f6d3" providerId="AD" clId="Web-{E509C4D5-FD82-E97A-36C0-078C7EE43038}"/>
    <pc:docChg chg="addSld delSld modSld sldOrd">
      <pc:chgData name="Hannah Riordan" userId="S::hannah.riordan@det.nsw.edu.au::2705dd74-5708-4bb4-be63-c8f00774f6d3" providerId="AD" clId="Web-{E509C4D5-FD82-E97A-36C0-078C7EE43038}" dt="2023-09-19T01:51:31.361" v="1862"/>
      <pc:docMkLst>
        <pc:docMk/>
      </pc:docMkLst>
      <pc:sldChg chg="addSp delSp modSp">
        <pc:chgData name="Hannah Riordan" userId="S::hannah.riordan@det.nsw.edu.au::2705dd74-5708-4bb4-be63-c8f00774f6d3" providerId="AD" clId="Web-{E509C4D5-FD82-E97A-36C0-078C7EE43038}" dt="2023-09-18T03:56:07.765" v="46"/>
        <pc:sldMkLst>
          <pc:docMk/>
          <pc:sldMk cId="3170642517" sldId="258"/>
        </pc:sldMkLst>
        <pc:spChg chg="mod">
          <ac:chgData name="Hannah Riordan" userId="S::hannah.riordan@det.nsw.edu.au::2705dd74-5708-4bb4-be63-c8f00774f6d3" providerId="AD" clId="Web-{E509C4D5-FD82-E97A-36C0-078C7EE43038}" dt="2023-09-18T03:52:00.901" v="34" actId="20577"/>
          <ac:spMkLst>
            <pc:docMk/>
            <pc:sldMk cId="3170642517" sldId="258"/>
            <ac:spMk id="2" creationId="{EC555C47-3829-8FA7-05B2-D91E275625C8}"/>
          </ac:spMkLst>
        </pc:spChg>
        <pc:spChg chg="del">
          <ac:chgData name="Hannah Riordan" userId="S::hannah.riordan@det.nsw.edu.au::2705dd74-5708-4bb4-be63-c8f00774f6d3" providerId="AD" clId="Web-{E509C4D5-FD82-E97A-36C0-078C7EE43038}" dt="2023-09-18T03:50:43.680" v="0"/>
          <ac:spMkLst>
            <pc:docMk/>
            <pc:sldMk cId="3170642517" sldId="258"/>
            <ac:spMk id="3" creationId="{4BD0159F-6F92-7B79-AFA5-0EF6AA98B5B9}"/>
          </ac:spMkLst>
        </pc:spChg>
        <pc:spChg chg="add mod">
          <ac:chgData name="Hannah Riordan" userId="S::hannah.riordan@det.nsw.edu.au::2705dd74-5708-4bb4-be63-c8f00774f6d3" providerId="AD" clId="Web-{E509C4D5-FD82-E97A-36C0-078C7EE43038}" dt="2023-09-18T03:51:38.728" v="11" actId="20577"/>
          <ac:spMkLst>
            <pc:docMk/>
            <pc:sldMk cId="3170642517" sldId="258"/>
            <ac:spMk id="5" creationId="{92FB95F4-14E7-10BD-75DA-1C3807795A82}"/>
          </ac:spMkLst>
        </pc:spChg>
        <pc:spChg chg="add del mod">
          <ac:chgData name="Hannah Riordan" userId="S::hannah.riordan@det.nsw.edu.au::2705dd74-5708-4bb4-be63-c8f00774f6d3" providerId="AD" clId="Web-{E509C4D5-FD82-E97A-36C0-078C7EE43038}" dt="2023-09-18T03:56:07.765" v="46"/>
          <ac:spMkLst>
            <pc:docMk/>
            <pc:sldMk cId="3170642517" sldId="258"/>
            <ac:spMk id="9" creationId="{BCC879BA-D050-D847-E007-AFCCEFDDED9C}"/>
          </ac:spMkLst>
        </pc:spChg>
        <pc:picChg chg="add mod ord">
          <ac:chgData name="Hannah Riordan" userId="S::hannah.riordan@det.nsw.edu.au::2705dd74-5708-4bb4-be63-c8f00774f6d3" providerId="AD" clId="Web-{E509C4D5-FD82-E97A-36C0-078C7EE43038}" dt="2023-09-18T03:52:11.698" v="36" actId="1076"/>
          <ac:picMkLst>
            <pc:docMk/>
            <pc:sldMk cId="3170642517" sldId="258"/>
            <ac:picMk id="4" creationId="{2E6F2035-CFD2-8F51-0E63-1200975A9CBD}"/>
          </ac:picMkLst>
        </pc:picChg>
        <pc:picChg chg="add del mod">
          <ac:chgData name="Hannah Riordan" userId="S::hannah.riordan@det.nsw.edu.au::2705dd74-5708-4bb4-be63-c8f00774f6d3" providerId="AD" clId="Web-{E509C4D5-FD82-E97A-36C0-078C7EE43038}" dt="2023-09-18T03:53:50.121" v="38"/>
          <ac:picMkLst>
            <pc:docMk/>
            <pc:sldMk cId="3170642517" sldId="258"/>
            <ac:picMk id="7" creationId="{938E487E-2343-75F4-4147-CBB8398904E8}"/>
          </ac:picMkLst>
        </pc:picChg>
        <pc:picChg chg="add del mod">
          <ac:chgData name="Hannah Riordan" userId="S::hannah.riordan@det.nsw.edu.au::2705dd74-5708-4bb4-be63-c8f00774f6d3" providerId="AD" clId="Web-{E509C4D5-FD82-E97A-36C0-078C7EE43038}" dt="2023-09-18T03:56:07.765" v="46"/>
          <ac:picMkLst>
            <pc:docMk/>
            <pc:sldMk cId="3170642517" sldId="258"/>
            <ac:picMk id="8" creationId="{C3BF5894-A154-E1E4-1670-87F2A78FB4A0}"/>
          </ac:picMkLst>
        </pc:picChg>
      </pc:sldChg>
      <pc:sldChg chg="addSp delSp modSp add replId">
        <pc:chgData name="Hannah Riordan" userId="S::hannah.riordan@det.nsw.edu.au::2705dd74-5708-4bb4-be63-c8f00774f6d3" providerId="AD" clId="Web-{E509C4D5-FD82-E97A-36C0-078C7EE43038}" dt="2023-09-18T03:58:23.704" v="59" actId="20577"/>
        <pc:sldMkLst>
          <pc:docMk/>
          <pc:sldMk cId="411167339" sldId="261"/>
        </pc:sldMkLst>
        <pc:spChg chg="del">
          <ac:chgData name="Hannah Riordan" userId="S::hannah.riordan@det.nsw.edu.au::2705dd74-5708-4bb4-be63-c8f00774f6d3" providerId="AD" clId="Web-{E509C4D5-FD82-E97A-36C0-078C7EE43038}" dt="2023-09-18T03:56:12.186" v="47"/>
          <ac:spMkLst>
            <pc:docMk/>
            <pc:sldMk cId="411167339" sldId="261"/>
            <ac:spMk id="5" creationId="{92FB95F4-14E7-10BD-75DA-1C3807795A82}"/>
          </ac:spMkLst>
        </pc:spChg>
        <pc:spChg chg="add del mod">
          <ac:chgData name="Hannah Riordan" userId="S::hannah.riordan@det.nsw.edu.au::2705dd74-5708-4bb4-be63-c8f00774f6d3" providerId="AD" clId="Web-{E509C4D5-FD82-E97A-36C0-078C7EE43038}" dt="2023-09-18T03:56:18.561" v="49"/>
          <ac:spMkLst>
            <pc:docMk/>
            <pc:sldMk cId="411167339" sldId="261"/>
            <ac:spMk id="6" creationId="{F69036BF-D678-BBF0-3AFB-8376323E1007}"/>
          </ac:spMkLst>
        </pc:spChg>
        <pc:spChg chg="mod">
          <ac:chgData name="Hannah Riordan" userId="S::hannah.riordan@det.nsw.edu.au::2705dd74-5708-4bb4-be63-c8f00774f6d3" providerId="AD" clId="Web-{E509C4D5-FD82-E97A-36C0-078C7EE43038}" dt="2023-09-18T03:58:23.704" v="59" actId="20577"/>
          <ac:spMkLst>
            <pc:docMk/>
            <pc:sldMk cId="411167339" sldId="261"/>
            <ac:spMk id="9" creationId="{BCC879BA-D050-D847-E007-AFCCEFDDED9C}"/>
          </ac:spMkLst>
        </pc:spChg>
        <pc:picChg chg="del">
          <ac:chgData name="Hannah Riordan" userId="S::hannah.riordan@det.nsw.edu.au::2705dd74-5708-4bb4-be63-c8f00774f6d3" providerId="AD" clId="Web-{E509C4D5-FD82-E97A-36C0-078C7EE43038}" dt="2023-09-18T03:56:12.186" v="47"/>
          <ac:picMkLst>
            <pc:docMk/>
            <pc:sldMk cId="411167339" sldId="261"/>
            <ac:picMk id="4" creationId="{2E6F2035-CFD2-8F51-0E63-1200975A9CBD}"/>
          </ac:picMkLst>
        </pc:picChg>
        <pc:picChg chg="mod modCrop">
          <ac:chgData name="Hannah Riordan" userId="S::hannah.riordan@det.nsw.edu.au::2705dd74-5708-4bb4-be63-c8f00774f6d3" providerId="AD" clId="Web-{E509C4D5-FD82-E97A-36C0-078C7EE43038}" dt="2023-09-18T03:57:03.828" v="56" actId="1076"/>
          <ac:picMkLst>
            <pc:docMk/>
            <pc:sldMk cId="411167339" sldId="261"/>
            <ac:picMk id="8" creationId="{C3BF5894-A154-E1E4-1670-87F2A78FB4A0}"/>
          </ac:picMkLst>
        </pc:picChg>
      </pc:sldChg>
      <pc:sldChg chg="addSp modSp new mod setBg">
        <pc:chgData name="Hannah Riordan" userId="S::hannah.riordan@det.nsw.edu.au::2705dd74-5708-4bb4-be63-c8f00774f6d3" providerId="AD" clId="Web-{E509C4D5-FD82-E97A-36C0-078C7EE43038}" dt="2023-09-18T06:35:16.404" v="1170" actId="1076"/>
        <pc:sldMkLst>
          <pc:docMk/>
          <pc:sldMk cId="3405565550" sldId="262"/>
        </pc:sldMkLst>
        <pc:spChg chg="mod">
          <ac:chgData name="Hannah Riordan" userId="S::hannah.riordan@det.nsw.edu.au::2705dd74-5708-4bb4-be63-c8f00774f6d3" providerId="AD" clId="Web-{E509C4D5-FD82-E97A-36C0-078C7EE43038}" dt="2023-09-18T05:45:05.145" v="284" actId="20577"/>
          <ac:spMkLst>
            <pc:docMk/>
            <pc:sldMk cId="3405565550" sldId="262"/>
            <ac:spMk id="2" creationId="{DE1842AB-16AA-035E-2808-8084978490F7}"/>
          </ac:spMkLst>
        </pc:spChg>
        <pc:spChg chg="mod">
          <ac:chgData name="Hannah Riordan" userId="S::hannah.riordan@det.nsw.edu.au::2705dd74-5708-4bb4-be63-c8f00774f6d3" providerId="AD" clId="Web-{E509C4D5-FD82-E97A-36C0-078C7EE43038}" dt="2023-09-18T06:15:11.022" v="696" actId="20577"/>
          <ac:spMkLst>
            <pc:docMk/>
            <pc:sldMk cId="3405565550" sldId="262"/>
            <ac:spMk id="3" creationId="{ABAE4D5B-573B-47DE-6F7B-B4F1E828D18A}"/>
          </ac:spMkLst>
        </pc:spChg>
        <pc:spChg chg="add mod">
          <ac:chgData name="Hannah Riordan" userId="S::hannah.riordan@det.nsw.edu.au::2705dd74-5708-4bb4-be63-c8f00774f6d3" providerId="AD" clId="Web-{E509C4D5-FD82-E97A-36C0-078C7EE43038}" dt="2023-09-18T06:35:12.373" v="1168" actId="1076"/>
          <ac:spMkLst>
            <pc:docMk/>
            <pc:sldMk cId="3405565550" sldId="262"/>
            <ac:spMk id="5" creationId="{D511869F-A6E2-B802-CE00-E10E7B61C4E9}"/>
          </ac:spMkLst>
        </pc:spChg>
        <pc:spChg chg="add">
          <ac:chgData name="Hannah Riordan" userId="S::hannah.riordan@det.nsw.edu.au::2705dd74-5708-4bb4-be63-c8f00774f6d3" providerId="AD" clId="Web-{E509C4D5-FD82-E97A-36C0-078C7EE43038}" dt="2023-09-18T05:32:55.148" v="61"/>
          <ac:spMkLst>
            <pc:docMk/>
            <pc:sldMk cId="3405565550" sldId="262"/>
            <ac:spMk id="8" creationId="{907EF6B7-1338-4443-8C46-6A318D952DFD}"/>
          </ac:spMkLst>
        </pc:spChg>
        <pc:spChg chg="add">
          <ac:chgData name="Hannah Riordan" userId="S::hannah.riordan@det.nsw.edu.au::2705dd74-5708-4bb4-be63-c8f00774f6d3" providerId="AD" clId="Web-{E509C4D5-FD82-E97A-36C0-078C7EE43038}" dt="2023-09-18T05:32:55.148" v="61"/>
          <ac:spMkLst>
            <pc:docMk/>
            <pc:sldMk cId="3405565550" sldId="262"/>
            <ac:spMk id="10" creationId="{DAAE4CDD-124C-4DCF-9584-B6033B545DD5}"/>
          </ac:spMkLst>
        </pc:spChg>
        <pc:spChg chg="add">
          <ac:chgData name="Hannah Riordan" userId="S::hannah.riordan@det.nsw.edu.au::2705dd74-5708-4bb4-be63-c8f00774f6d3" providerId="AD" clId="Web-{E509C4D5-FD82-E97A-36C0-078C7EE43038}" dt="2023-09-18T05:32:55.148" v="61"/>
          <ac:spMkLst>
            <pc:docMk/>
            <pc:sldMk cId="3405565550" sldId="262"/>
            <ac:spMk id="12" creationId="{081E4A58-353D-44AE-B2FC-2A74E2E400F7}"/>
          </ac:spMkLst>
        </pc:spChg>
        <pc:picChg chg="add mod">
          <ac:chgData name="Hannah Riordan" userId="S::hannah.riordan@det.nsw.edu.au::2705dd74-5708-4bb4-be63-c8f00774f6d3" providerId="AD" clId="Web-{E509C4D5-FD82-E97A-36C0-078C7EE43038}" dt="2023-09-18T06:35:16.404" v="1170" actId="1076"/>
          <ac:picMkLst>
            <pc:docMk/>
            <pc:sldMk cId="3405565550" sldId="262"/>
            <ac:picMk id="4" creationId="{4E3E63DA-8744-9383-E6A7-FCD04E0B3AC7}"/>
          </ac:picMkLst>
        </pc:picChg>
      </pc:sldChg>
      <pc:sldChg chg="modSp new ord">
        <pc:chgData name="Hannah Riordan" userId="S::hannah.riordan@det.nsw.edu.au::2705dd74-5708-4bb4-be63-c8f00774f6d3" providerId="AD" clId="Web-{E509C4D5-FD82-E97A-36C0-078C7EE43038}" dt="2023-09-18T06:14:34.615" v="694" actId="20577"/>
        <pc:sldMkLst>
          <pc:docMk/>
          <pc:sldMk cId="1131178362" sldId="263"/>
        </pc:sldMkLst>
        <pc:spChg chg="mod">
          <ac:chgData name="Hannah Riordan" userId="S::hannah.riordan@det.nsw.edu.au::2705dd74-5708-4bb4-be63-c8f00774f6d3" providerId="AD" clId="Web-{E509C4D5-FD82-E97A-36C0-078C7EE43038}" dt="2023-09-18T05:41:13.105" v="210" actId="20577"/>
          <ac:spMkLst>
            <pc:docMk/>
            <pc:sldMk cId="1131178362" sldId="263"/>
            <ac:spMk id="2" creationId="{B05537AF-AC2F-B3C8-7362-FB265B2C85EE}"/>
          </ac:spMkLst>
        </pc:spChg>
        <pc:spChg chg="mod">
          <ac:chgData name="Hannah Riordan" userId="S::hannah.riordan@det.nsw.edu.au::2705dd74-5708-4bb4-be63-c8f00774f6d3" providerId="AD" clId="Web-{E509C4D5-FD82-E97A-36C0-078C7EE43038}" dt="2023-09-18T06:14:34.615" v="694" actId="20577"/>
          <ac:spMkLst>
            <pc:docMk/>
            <pc:sldMk cId="1131178362" sldId="263"/>
            <ac:spMk id="3" creationId="{04195451-8109-A476-0B67-F17FAA08029D}"/>
          </ac:spMkLst>
        </pc:spChg>
      </pc:sldChg>
      <pc:sldChg chg="addSp modSp add replId">
        <pc:chgData name="Hannah Riordan" userId="S::hannah.riordan@det.nsw.edu.au::2705dd74-5708-4bb4-be63-c8f00774f6d3" providerId="AD" clId="Web-{E509C4D5-FD82-E97A-36C0-078C7EE43038}" dt="2023-09-18T06:39:28.943" v="1175" actId="14100"/>
        <pc:sldMkLst>
          <pc:docMk/>
          <pc:sldMk cId="4124278889" sldId="264"/>
        </pc:sldMkLst>
        <pc:spChg chg="mod">
          <ac:chgData name="Hannah Riordan" userId="S::hannah.riordan@det.nsw.edu.au::2705dd74-5708-4bb4-be63-c8f00774f6d3" providerId="AD" clId="Web-{E509C4D5-FD82-E97A-36C0-078C7EE43038}" dt="2023-09-18T06:18:35.935" v="697" actId="20577"/>
          <ac:spMkLst>
            <pc:docMk/>
            <pc:sldMk cId="4124278889" sldId="264"/>
            <ac:spMk id="2" creationId="{DE1842AB-16AA-035E-2808-8084978490F7}"/>
          </ac:spMkLst>
        </pc:spChg>
        <pc:spChg chg="mod">
          <ac:chgData name="Hannah Riordan" userId="S::hannah.riordan@det.nsw.edu.au::2705dd74-5708-4bb4-be63-c8f00774f6d3" providerId="AD" clId="Web-{E509C4D5-FD82-E97A-36C0-078C7EE43038}" dt="2023-09-18T06:35:31.701" v="1171" actId="20577"/>
          <ac:spMkLst>
            <pc:docMk/>
            <pc:sldMk cId="4124278889" sldId="264"/>
            <ac:spMk id="3" creationId="{ABAE4D5B-573B-47DE-6F7B-B4F1E828D18A}"/>
          </ac:spMkLst>
        </pc:spChg>
        <pc:picChg chg="add mod">
          <ac:chgData name="Hannah Riordan" userId="S::hannah.riordan@det.nsw.edu.au::2705dd74-5708-4bb4-be63-c8f00774f6d3" providerId="AD" clId="Web-{E509C4D5-FD82-E97A-36C0-078C7EE43038}" dt="2023-09-18T06:39:28.943" v="1175" actId="14100"/>
          <ac:picMkLst>
            <pc:docMk/>
            <pc:sldMk cId="4124278889" sldId="264"/>
            <ac:picMk id="4" creationId="{C4FA858D-1026-65E6-277B-A22BC1266ADA}"/>
          </ac:picMkLst>
        </pc:picChg>
      </pc:sldChg>
      <pc:sldChg chg="add replId">
        <pc:chgData name="Hannah Riordan" userId="S::hannah.riordan@det.nsw.edu.au::2705dd74-5708-4bb4-be63-c8f00774f6d3" providerId="AD" clId="Web-{E509C4D5-FD82-E97A-36C0-078C7EE43038}" dt="2023-09-18T05:45:16.677" v="288"/>
        <pc:sldMkLst>
          <pc:docMk/>
          <pc:sldMk cId="3744367604" sldId="265"/>
        </pc:sldMkLst>
      </pc:sldChg>
      <pc:sldChg chg="addSp delSp modSp add ord replId">
        <pc:chgData name="Hannah Riordan" userId="S::hannah.riordan@det.nsw.edu.au::2705dd74-5708-4bb4-be63-c8f00774f6d3" providerId="AD" clId="Web-{E509C4D5-FD82-E97A-36C0-078C7EE43038}" dt="2023-09-18T06:42:15.995" v="1188" actId="14100"/>
        <pc:sldMkLst>
          <pc:docMk/>
          <pc:sldMk cId="4155847969" sldId="266"/>
        </pc:sldMkLst>
        <pc:spChg chg="mod">
          <ac:chgData name="Hannah Riordan" userId="S::hannah.riordan@det.nsw.edu.au::2705dd74-5708-4bb4-be63-c8f00774f6d3" providerId="AD" clId="Web-{E509C4D5-FD82-E97A-36C0-078C7EE43038}" dt="2023-09-18T06:28:30.751" v="1005" actId="20577"/>
          <ac:spMkLst>
            <pc:docMk/>
            <pc:sldMk cId="4155847969" sldId="266"/>
            <ac:spMk id="2" creationId="{DE1842AB-16AA-035E-2808-8084978490F7}"/>
          </ac:spMkLst>
        </pc:spChg>
        <pc:spChg chg="mod">
          <ac:chgData name="Hannah Riordan" userId="S::hannah.riordan@det.nsw.edu.au::2705dd74-5708-4bb4-be63-c8f00774f6d3" providerId="AD" clId="Web-{E509C4D5-FD82-E97A-36C0-078C7EE43038}" dt="2023-09-18T06:31:00.333" v="1063" actId="20577"/>
          <ac:spMkLst>
            <pc:docMk/>
            <pc:sldMk cId="4155847969" sldId="266"/>
            <ac:spMk id="3" creationId="{ABAE4D5B-573B-47DE-6F7B-B4F1E828D18A}"/>
          </ac:spMkLst>
        </pc:spChg>
        <pc:spChg chg="mod">
          <ac:chgData name="Hannah Riordan" userId="S::hannah.riordan@det.nsw.edu.au::2705dd74-5708-4bb4-be63-c8f00774f6d3" providerId="AD" clId="Web-{E509C4D5-FD82-E97A-36C0-078C7EE43038}" dt="2023-09-18T06:30:16.676" v="1053" actId="20577"/>
          <ac:spMkLst>
            <pc:docMk/>
            <pc:sldMk cId="4155847969" sldId="266"/>
            <ac:spMk id="8" creationId="{907EF6B7-1338-4443-8C46-6A318D952DFD}"/>
          </ac:spMkLst>
        </pc:spChg>
        <pc:picChg chg="add del mod">
          <ac:chgData name="Hannah Riordan" userId="S::hannah.riordan@det.nsw.edu.au::2705dd74-5708-4bb4-be63-c8f00774f6d3" providerId="AD" clId="Web-{E509C4D5-FD82-E97A-36C0-078C7EE43038}" dt="2023-09-18T06:40:55.618" v="1181"/>
          <ac:picMkLst>
            <pc:docMk/>
            <pc:sldMk cId="4155847969" sldId="266"/>
            <ac:picMk id="4" creationId="{25F888EF-B3A3-8AF7-5224-67A9D0A2A88E}"/>
          </ac:picMkLst>
        </pc:picChg>
        <pc:picChg chg="add mod">
          <ac:chgData name="Hannah Riordan" userId="S::hannah.riordan@det.nsw.edu.au::2705dd74-5708-4bb4-be63-c8f00774f6d3" providerId="AD" clId="Web-{E509C4D5-FD82-E97A-36C0-078C7EE43038}" dt="2023-09-18T06:42:15.995" v="1188" actId="14100"/>
          <ac:picMkLst>
            <pc:docMk/>
            <pc:sldMk cId="4155847969" sldId="266"/>
            <ac:picMk id="5" creationId="{4F7CC143-8B76-2FB3-D5C8-11EC0E3FFB63}"/>
          </ac:picMkLst>
        </pc:picChg>
      </pc:sldChg>
      <pc:sldChg chg="modSp add ord replId">
        <pc:chgData name="Hannah Riordan" userId="S::hannah.riordan@det.nsw.edu.au::2705dd74-5708-4bb4-be63-c8f00774f6d3" providerId="AD" clId="Web-{E509C4D5-FD82-E97A-36C0-078C7EE43038}" dt="2023-09-18T06:32:47.899" v="1163" actId="20577"/>
        <pc:sldMkLst>
          <pc:docMk/>
          <pc:sldMk cId="231807025" sldId="267"/>
        </pc:sldMkLst>
        <pc:spChg chg="mod">
          <ac:chgData name="Hannah Riordan" userId="S::hannah.riordan@det.nsw.edu.au::2705dd74-5708-4bb4-be63-c8f00774f6d3" providerId="AD" clId="Web-{E509C4D5-FD82-E97A-36C0-078C7EE43038}" dt="2023-09-18T06:32:47.899" v="1163" actId="20577"/>
          <ac:spMkLst>
            <pc:docMk/>
            <pc:sldMk cId="231807025" sldId="267"/>
            <ac:spMk id="3" creationId="{04195451-8109-A476-0B67-F17FAA08029D}"/>
          </ac:spMkLst>
        </pc:spChg>
      </pc:sldChg>
      <pc:sldChg chg="addSp delSp modSp new mod setBg">
        <pc:chgData name="Hannah Riordan" userId="S::hannah.riordan@det.nsw.edu.au::2705dd74-5708-4bb4-be63-c8f00774f6d3" providerId="AD" clId="Web-{E509C4D5-FD82-E97A-36C0-078C7EE43038}" dt="2023-09-18T06:43:22.013" v="1216" actId="20577"/>
        <pc:sldMkLst>
          <pc:docMk/>
          <pc:sldMk cId="3931157641" sldId="268"/>
        </pc:sldMkLst>
        <pc:spChg chg="mod">
          <ac:chgData name="Hannah Riordan" userId="S::hannah.riordan@det.nsw.edu.au::2705dd74-5708-4bb4-be63-c8f00774f6d3" providerId="AD" clId="Web-{E509C4D5-FD82-E97A-36C0-078C7EE43038}" dt="2023-09-18T06:43:22.013" v="1216" actId="20577"/>
          <ac:spMkLst>
            <pc:docMk/>
            <pc:sldMk cId="3931157641" sldId="268"/>
            <ac:spMk id="2" creationId="{CAA8D6AA-8D17-3269-FE4B-145D9A86FEB5}"/>
          </ac:spMkLst>
        </pc:spChg>
        <pc:spChg chg="del">
          <ac:chgData name="Hannah Riordan" userId="S::hannah.riordan@det.nsw.edu.au::2705dd74-5708-4bb4-be63-c8f00774f6d3" providerId="AD" clId="Web-{E509C4D5-FD82-E97A-36C0-078C7EE43038}" dt="2023-09-18T06:42:51.887" v="1190"/>
          <ac:spMkLst>
            <pc:docMk/>
            <pc:sldMk cId="3931157641" sldId="268"/>
            <ac:spMk id="3" creationId="{25AC9341-0EF6-EAF3-F22F-F695E3777497}"/>
          </ac:spMkLst>
        </pc:spChg>
        <pc:spChg chg="add">
          <ac:chgData name="Hannah Riordan" userId="S::hannah.riordan@det.nsw.edu.au::2705dd74-5708-4bb4-be63-c8f00774f6d3" providerId="AD" clId="Web-{E509C4D5-FD82-E97A-36C0-078C7EE43038}" dt="2023-09-18T06:42:51.887" v="1190"/>
          <ac:spMkLst>
            <pc:docMk/>
            <pc:sldMk cId="3931157641" sldId="268"/>
            <ac:spMk id="8" creationId="{8A7BA06D-B3FF-4E91-8639-B4569AE3AA23}"/>
          </ac:spMkLst>
        </pc:spChg>
        <pc:spChg chg="add">
          <ac:chgData name="Hannah Riordan" userId="S::hannah.riordan@det.nsw.edu.au::2705dd74-5708-4bb4-be63-c8f00774f6d3" providerId="AD" clId="Web-{E509C4D5-FD82-E97A-36C0-078C7EE43038}" dt="2023-09-18T06:42:51.887" v="1190"/>
          <ac:spMkLst>
            <pc:docMk/>
            <pc:sldMk cId="3931157641" sldId="268"/>
            <ac:spMk id="10" creationId="{2B30C86D-5A07-48BC-9C9D-6F9A2DB1E9E1}"/>
          </ac:spMkLst>
        </pc:spChg>
        <pc:spChg chg="add">
          <ac:chgData name="Hannah Riordan" userId="S::hannah.riordan@det.nsw.edu.au::2705dd74-5708-4bb4-be63-c8f00774f6d3" providerId="AD" clId="Web-{E509C4D5-FD82-E97A-36C0-078C7EE43038}" dt="2023-09-18T06:42:51.887" v="1190"/>
          <ac:spMkLst>
            <pc:docMk/>
            <pc:sldMk cId="3931157641" sldId="268"/>
            <ac:spMk id="12" creationId="{D278ADA9-6383-4BDD-80D2-8899A402687B}"/>
          </ac:spMkLst>
        </pc:spChg>
        <pc:spChg chg="add">
          <ac:chgData name="Hannah Riordan" userId="S::hannah.riordan@det.nsw.edu.au::2705dd74-5708-4bb4-be63-c8f00774f6d3" providerId="AD" clId="Web-{E509C4D5-FD82-E97A-36C0-078C7EE43038}" dt="2023-09-18T06:42:51.887" v="1190"/>
          <ac:spMkLst>
            <pc:docMk/>
            <pc:sldMk cId="3931157641" sldId="268"/>
            <ac:spMk id="14" creationId="{484B7147-B0F6-40ED-B5A2-FF72BC8198B6}"/>
          </ac:spMkLst>
        </pc:spChg>
        <pc:spChg chg="add">
          <ac:chgData name="Hannah Riordan" userId="S::hannah.riordan@det.nsw.edu.au::2705dd74-5708-4bb4-be63-c8f00774f6d3" providerId="AD" clId="Web-{E509C4D5-FD82-E97A-36C0-078C7EE43038}" dt="2023-09-18T06:42:51.887" v="1190"/>
          <ac:spMkLst>
            <pc:docMk/>
            <pc:sldMk cId="3931157641" sldId="268"/>
            <ac:spMk id="16" creationId="{B36D2DE0-0628-4A9A-A59D-7BA8B5EB3022}"/>
          </ac:spMkLst>
        </pc:spChg>
        <pc:spChg chg="add">
          <ac:chgData name="Hannah Riordan" userId="S::hannah.riordan@det.nsw.edu.au::2705dd74-5708-4bb4-be63-c8f00774f6d3" providerId="AD" clId="Web-{E509C4D5-FD82-E97A-36C0-078C7EE43038}" dt="2023-09-18T06:42:51.887" v="1190"/>
          <ac:spMkLst>
            <pc:docMk/>
            <pc:sldMk cId="3931157641" sldId="268"/>
            <ac:spMk id="18" creationId="{48E405C9-94BE-41DA-928C-DEC9A8550E9F}"/>
          </ac:spMkLst>
        </pc:spChg>
        <pc:spChg chg="add">
          <ac:chgData name="Hannah Riordan" userId="S::hannah.riordan@det.nsw.edu.au::2705dd74-5708-4bb4-be63-c8f00774f6d3" providerId="AD" clId="Web-{E509C4D5-FD82-E97A-36C0-078C7EE43038}" dt="2023-09-18T06:42:51.887" v="1190"/>
          <ac:spMkLst>
            <pc:docMk/>
            <pc:sldMk cId="3931157641" sldId="268"/>
            <ac:spMk id="20" creationId="{D2091A72-D5BB-42AC-8FD3-F7747D90861E}"/>
          </ac:spMkLst>
        </pc:spChg>
        <pc:spChg chg="add">
          <ac:chgData name="Hannah Riordan" userId="S::hannah.riordan@det.nsw.edu.au::2705dd74-5708-4bb4-be63-c8f00774f6d3" providerId="AD" clId="Web-{E509C4D5-FD82-E97A-36C0-078C7EE43038}" dt="2023-09-18T06:42:51.887" v="1190"/>
          <ac:spMkLst>
            <pc:docMk/>
            <pc:sldMk cId="3931157641" sldId="268"/>
            <ac:spMk id="22" creationId="{6ED12BFC-A737-46AF-8411-481112D54B0C}"/>
          </ac:spMkLst>
        </pc:spChg>
      </pc:sldChg>
      <pc:sldChg chg="addSp delSp modSp new">
        <pc:chgData name="Hannah Riordan" userId="S::hannah.riordan@det.nsw.edu.au::2705dd74-5708-4bb4-be63-c8f00774f6d3" providerId="AD" clId="Web-{E509C4D5-FD82-E97A-36C0-078C7EE43038}" dt="2023-09-18T07:16:56.271" v="1630"/>
        <pc:sldMkLst>
          <pc:docMk/>
          <pc:sldMk cId="668057701" sldId="269"/>
        </pc:sldMkLst>
        <pc:spChg chg="mod">
          <ac:chgData name="Hannah Riordan" userId="S::hannah.riordan@det.nsw.edu.au::2705dd74-5708-4bb4-be63-c8f00774f6d3" providerId="AD" clId="Web-{E509C4D5-FD82-E97A-36C0-078C7EE43038}" dt="2023-09-18T07:11:54.949" v="1307" actId="20577"/>
          <ac:spMkLst>
            <pc:docMk/>
            <pc:sldMk cId="668057701" sldId="269"/>
            <ac:spMk id="2" creationId="{7602F038-9799-D83E-8B74-0E1970985511}"/>
          </ac:spMkLst>
        </pc:spChg>
        <pc:spChg chg="del">
          <ac:chgData name="Hannah Riordan" userId="S::hannah.riordan@det.nsw.edu.au::2705dd74-5708-4bb4-be63-c8f00774f6d3" providerId="AD" clId="Web-{E509C4D5-FD82-E97A-36C0-078C7EE43038}" dt="2023-09-18T07:09:10.990" v="1218"/>
          <ac:spMkLst>
            <pc:docMk/>
            <pc:sldMk cId="668057701" sldId="269"/>
            <ac:spMk id="3" creationId="{9E6E549E-95FC-B2C1-DABD-41D64F4561EF}"/>
          </ac:spMkLst>
        </pc:spChg>
        <pc:graphicFrameChg chg="add mod ord modGraphic">
          <ac:chgData name="Hannah Riordan" userId="S::hannah.riordan@det.nsw.edu.au::2705dd74-5708-4bb4-be63-c8f00774f6d3" providerId="AD" clId="Web-{E509C4D5-FD82-E97A-36C0-078C7EE43038}" dt="2023-09-18T07:16:56.271" v="1630"/>
          <ac:graphicFrameMkLst>
            <pc:docMk/>
            <pc:sldMk cId="668057701" sldId="269"/>
            <ac:graphicFrameMk id="4" creationId="{7206C729-7A41-DDCA-4321-ACECCDC0802E}"/>
          </ac:graphicFrameMkLst>
        </pc:graphicFrameChg>
      </pc:sldChg>
      <pc:sldChg chg="addSp modSp new">
        <pc:chgData name="Hannah Riordan" userId="S::hannah.riordan@det.nsw.edu.au::2705dd74-5708-4bb4-be63-c8f00774f6d3" providerId="AD" clId="Web-{E509C4D5-FD82-E97A-36C0-078C7EE43038}" dt="2023-09-18T07:34:19.226" v="1760" actId="20577"/>
        <pc:sldMkLst>
          <pc:docMk/>
          <pc:sldMk cId="883182499" sldId="270"/>
        </pc:sldMkLst>
        <pc:spChg chg="mod">
          <ac:chgData name="Hannah Riordan" userId="S::hannah.riordan@det.nsw.edu.au::2705dd74-5708-4bb4-be63-c8f00774f6d3" providerId="AD" clId="Web-{E509C4D5-FD82-E97A-36C0-078C7EE43038}" dt="2023-09-18T07:32:31.675" v="1699" actId="20577"/>
          <ac:spMkLst>
            <pc:docMk/>
            <pc:sldMk cId="883182499" sldId="270"/>
            <ac:spMk id="2" creationId="{3B086C40-E8E6-1123-37FA-5C5088628AC1}"/>
          </ac:spMkLst>
        </pc:spChg>
        <pc:spChg chg="mod">
          <ac:chgData name="Hannah Riordan" userId="S::hannah.riordan@det.nsw.edu.au::2705dd74-5708-4bb4-be63-c8f00774f6d3" providerId="AD" clId="Web-{E509C4D5-FD82-E97A-36C0-078C7EE43038}" dt="2023-09-18T07:34:19.226" v="1760" actId="20577"/>
          <ac:spMkLst>
            <pc:docMk/>
            <pc:sldMk cId="883182499" sldId="270"/>
            <ac:spMk id="3" creationId="{DEA56FED-9513-1B2A-EA7C-4AAEF1E29D97}"/>
          </ac:spMkLst>
        </pc:spChg>
        <pc:spChg chg="add mod">
          <ac:chgData name="Hannah Riordan" userId="S::hannah.riordan@det.nsw.edu.au::2705dd74-5708-4bb4-be63-c8f00774f6d3" providerId="AD" clId="Web-{E509C4D5-FD82-E97A-36C0-078C7EE43038}" dt="2023-09-18T07:33:49.037" v="1750" actId="1076"/>
          <ac:spMkLst>
            <pc:docMk/>
            <pc:sldMk cId="883182499" sldId="270"/>
            <ac:spMk id="5" creationId="{EF628BBF-6670-7556-7E93-7EAA8B052CAF}"/>
          </ac:spMkLst>
        </pc:spChg>
        <pc:picChg chg="add mod">
          <ac:chgData name="Hannah Riordan" userId="S::hannah.riordan@det.nsw.edu.au::2705dd74-5708-4bb4-be63-c8f00774f6d3" providerId="AD" clId="Web-{E509C4D5-FD82-E97A-36C0-078C7EE43038}" dt="2023-09-18T07:33:56.912" v="1755" actId="1076"/>
          <ac:picMkLst>
            <pc:docMk/>
            <pc:sldMk cId="883182499" sldId="270"/>
            <ac:picMk id="4" creationId="{251DE1CA-381F-6DB5-3694-0B3B6BE7C36C}"/>
          </ac:picMkLst>
        </pc:picChg>
      </pc:sldChg>
      <pc:sldChg chg="addSp delSp modSp new mod setBg">
        <pc:chgData name="Hannah Riordan" userId="S::hannah.riordan@det.nsw.edu.au::2705dd74-5708-4bb4-be63-c8f00774f6d3" providerId="AD" clId="Web-{E509C4D5-FD82-E97A-36C0-078C7EE43038}" dt="2023-09-19T01:31:43.329" v="1819" actId="20577"/>
        <pc:sldMkLst>
          <pc:docMk/>
          <pc:sldMk cId="3251518199" sldId="271"/>
        </pc:sldMkLst>
        <pc:spChg chg="mod">
          <ac:chgData name="Hannah Riordan" userId="S::hannah.riordan@det.nsw.edu.au::2705dd74-5708-4bb4-be63-c8f00774f6d3" providerId="AD" clId="Web-{E509C4D5-FD82-E97A-36C0-078C7EE43038}" dt="2023-09-19T01:31:36.532" v="1818"/>
          <ac:spMkLst>
            <pc:docMk/>
            <pc:sldMk cId="3251518199" sldId="271"/>
            <ac:spMk id="2" creationId="{649643CB-853F-785F-62FF-B56FB9403927}"/>
          </ac:spMkLst>
        </pc:spChg>
        <pc:spChg chg="mod">
          <ac:chgData name="Hannah Riordan" userId="S::hannah.riordan@det.nsw.edu.au::2705dd74-5708-4bb4-be63-c8f00774f6d3" providerId="AD" clId="Web-{E509C4D5-FD82-E97A-36C0-078C7EE43038}" dt="2023-09-19T01:31:43.329" v="1819" actId="20577"/>
          <ac:spMkLst>
            <pc:docMk/>
            <pc:sldMk cId="3251518199" sldId="271"/>
            <ac:spMk id="3" creationId="{BED5838F-2982-DD96-53CD-6A151956ABC0}"/>
          </ac:spMkLst>
        </pc:spChg>
        <pc:spChg chg="add del">
          <ac:chgData name="Hannah Riordan" userId="S::hannah.riordan@det.nsw.edu.au::2705dd74-5708-4bb4-be63-c8f00774f6d3" providerId="AD" clId="Web-{E509C4D5-FD82-E97A-36C0-078C7EE43038}" dt="2023-09-19T01:31:36.532" v="1818"/>
          <ac:spMkLst>
            <pc:docMk/>
            <pc:sldMk cId="3251518199" sldId="271"/>
            <ac:spMk id="8" creationId="{8A7BA06D-B3FF-4E91-8639-B4569AE3AA23}"/>
          </ac:spMkLst>
        </pc:spChg>
        <pc:spChg chg="add del">
          <ac:chgData name="Hannah Riordan" userId="S::hannah.riordan@det.nsw.edu.au::2705dd74-5708-4bb4-be63-c8f00774f6d3" providerId="AD" clId="Web-{E509C4D5-FD82-E97A-36C0-078C7EE43038}" dt="2023-09-19T01:31:36.532" v="1818"/>
          <ac:spMkLst>
            <pc:docMk/>
            <pc:sldMk cId="3251518199" sldId="271"/>
            <ac:spMk id="10" creationId="{2B30C86D-5A07-48BC-9C9D-6F9A2DB1E9E1}"/>
          </ac:spMkLst>
        </pc:spChg>
        <pc:spChg chg="add del">
          <ac:chgData name="Hannah Riordan" userId="S::hannah.riordan@det.nsw.edu.au::2705dd74-5708-4bb4-be63-c8f00774f6d3" providerId="AD" clId="Web-{E509C4D5-FD82-E97A-36C0-078C7EE43038}" dt="2023-09-19T01:31:36.532" v="1818"/>
          <ac:spMkLst>
            <pc:docMk/>
            <pc:sldMk cId="3251518199" sldId="271"/>
            <ac:spMk id="12" creationId="{9AFC454B-A080-4D23-B177-6D5356C6E6EF}"/>
          </ac:spMkLst>
        </pc:spChg>
        <pc:spChg chg="add del">
          <ac:chgData name="Hannah Riordan" userId="S::hannah.riordan@det.nsw.edu.au::2705dd74-5708-4bb4-be63-c8f00774f6d3" providerId="AD" clId="Web-{E509C4D5-FD82-E97A-36C0-078C7EE43038}" dt="2023-09-19T01:31:36.532" v="1818"/>
          <ac:spMkLst>
            <pc:docMk/>
            <pc:sldMk cId="3251518199" sldId="271"/>
            <ac:spMk id="14" creationId="{D0522C2C-7B5C-48A7-A969-03941E5D2E76}"/>
          </ac:spMkLst>
        </pc:spChg>
        <pc:spChg chg="add del">
          <ac:chgData name="Hannah Riordan" userId="S::hannah.riordan@det.nsw.edu.au::2705dd74-5708-4bb4-be63-c8f00774f6d3" providerId="AD" clId="Web-{E509C4D5-FD82-E97A-36C0-078C7EE43038}" dt="2023-09-19T01:31:36.532" v="1818"/>
          <ac:spMkLst>
            <pc:docMk/>
            <pc:sldMk cId="3251518199" sldId="271"/>
            <ac:spMk id="16" creationId="{9C682A1A-5B2D-4111-BBD6-620165633E5B}"/>
          </ac:spMkLst>
        </pc:spChg>
        <pc:spChg chg="add del">
          <ac:chgData name="Hannah Riordan" userId="S::hannah.riordan@det.nsw.edu.au::2705dd74-5708-4bb4-be63-c8f00774f6d3" providerId="AD" clId="Web-{E509C4D5-FD82-E97A-36C0-078C7EE43038}" dt="2023-09-19T01:31:36.532" v="1818"/>
          <ac:spMkLst>
            <pc:docMk/>
            <pc:sldMk cId="3251518199" sldId="271"/>
            <ac:spMk id="18" creationId="{D6EE29F2-D77F-4BD0-A20B-334D316A1C9D}"/>
          </ac:spMkLst>
        </pc:spChg>
        <pc:spChg chg="add del">
          <ac:chgData name="Hannah Riordan" userId="S::hannah.riordan@det.nsw.edu.au::2705dd74-5708-4bb4-be63-c8f00774f6d3" providerId="AD" clId="Web-{E509C4D5-FD82-E97A-36C0-078C7EE43038}" dt="2023-09-19T01:31:36.532" v="1818"/>
          <ac:spMkLst>
            <pc:docMk/>
            <pc:sldMk cId="3251518199" sldId="271"/>
            <ac:spMk id="20" creationId="{22D09ED2-868F-42C6-866E-F92E0CEF314F}"/>
          </ac:spMkLst>
        </pc:spChg>
        <pc:spChg chg="add">
          <ac:chgData name="Hannah Riordan" userId="S::hannah.riordan@det.nsw.edu.au::2705dd74-5708-4bb4-be63-c8f00774f6d3" providerId="AD" clId="Web-{E509C4D5-FD82-E97A-36C0-078C7EE43038}" dt="2023-09-19T01:31:36.532" v="1818"/>
          <ac:spMkLst>
            <pc:docMk/>
            <pc:sldMk cId="3251518199" sldId="271"/>
            <ac:spMk id="26" creationId="{8A7BA06D-B3FF-4E91-8639-B4569AE3AA23}"/>
          </ac:spMkLst>
        </pc:spChg>
        <pc:spChg chg="add">
          <ac:chgData name="Hannah Riordan" userId="S::hannah.riordan@det.nsw.edu.au::2705dd74-5708-4bb4-be63-c8f00774f6d3" providerId="AD" clId="Web-{E509C4D5-FD82-E97A-36C0-078C7EE43038}" dt="2023-09-19T01:31:36.532" v="1818"/>
          <ac:spMkLst>
            <pc:docMk/>
            <pc:sldMk cId="3251518199" sldId="271"/>
            <ac:spMk id="28" creationId="{2B30C86D-5A07-48BC-9C9D-6F9A2DB1E9E1}"/>
          </ac:spMkLst>
        </pc:spChg>
        <pc:spChg chg="add">
          <ac:chgData name="Hannah Riordan" userId="S::hannah.riordan@det.nsw.edu.au::2705dd74-5708-4bb4-be63-c8f00774f6d3" providerId="AD" clId="Web-{E509C4D5-FD82-E97A-36C0-078C7EE43038}" dt="2023-09-19T01:31:36.532" v="1818"/>
          <ac:spMkLst>
            <pc:docMk/>
            <pc:sldMk cId="3251518199" sldId="271"/>
            <ac:spMk id="30" creationId="{A34066D6-1B59-4642-A86D-39464CEE971B}"/>
          </ac:spMkLst>
        </pc:spChg>
        <pc:spChg chg="add">
          <ac:chgData name="Hannah Riordan" userId="S::hannah.riordan@det.nsw.edu.au::2705dd74-5708-4bb4-be63-c8f00774f6d3" providerId="AD" clId="Web-{E509C4D5-FD82-E97A-36C0-078C7EE43038}" dt="2023-09-19T01:31:36.532" v="1818"/>
          <ac:spMkLst>
            <pc:docMk/>
            <pc:sldMk cId="3251518199" sldId="271"/>
            <ac:spMk id="32" creationId="{18E928D9-3091-4385-B979-265D55AD02CE}"/>
          </ac:spMkLst>
        </pc:spChg>
        <pc:spChg chg="add">
          <ac:chgData name="Hannah Riordan" userId="S::hannah.riordan@det.nsw.edu.au::2705dd74-5708-4bb4-be63-c8f00774f6d3" providerId="AD" clId="Web-{E509C4D5-FD82-E97A-36C0-078C7EE43038}" dt="2023-09-19T01:31:36.532" v="1818"/>
          <ac:spMkLst>
            <pc:docMk/>
            <pc:sldMk cId="3251518199" sldId="271"/>
            <ac:spMk id="34" creationId="{7D602432-D774-4CF5-94E8-7D52D01059D2}"/>
          </ac:spMkLst>
        </pc:spChg>
        <pc:spChg chg="add">
          <ac:chgData name="Hannah Riordan" userId="S::hannah.riordan@det.nsw.edu.au::2705dd74-5708-4bb4-be63-c8f00774f6d3" providerId="AD" clId="Web-{E509C4D5-FD82-E97A-36C0-078C7EE43038}" dt="2023-09-19T01:31:36.532" v="1818"/>
          <ac:spMkLst>
            <pc:docMk/>
            <pc:sldMk cId="3251518199" sldId="271"/>
            <ac:spMk id="36" creationId="{CBF9EBB4-5078-47B2-AAA0-DF4A88D8182A}"/>
          </ac:spMkLst>
        </pc:spChg>
        <pc:picChg chg="add">
          <ac:chgData name="Hannah Riordan" userId="S::hannah.riordan@det.nsw.edu.au::2705dd74-5708-4bb4-be63-c8f00774f6d3" providerId="AD" clId="Web-{E509C4D5-FD82-E97A-36C0-078C7EE43038}" dt="2023-09-19T01:31:36.532" v="1818"/>
          <ac:picMkLst>
            <pc:docMk/>
            <pc:sldMk cId="3251518199" sldId="271"/>
            <ac:picMk id="22" creationId="{9F7423B0-92FA-5E17-0EE3-074413E4D630}"/>
          </ac:picMkLst>
        </pc:picChg>
      </pc:sldChg>
      <pc:sldChg chg="addSp delSp modSp new mod setBg modNotes">
        <pc:chgData name="Hannah Riordan" userId="S::hannah.riordan@det.nsw.edu.au::2705dd74-5708-4bb4-be63-c8f00774f6d3" providerId="AD" clId="Web-{E509C4D5-FD82-E97A-36C0-078C7EE43038}" dt="2023-09-19T01:35:05.256" v="1839"/>
        <pc:sldMkLst>
          <pc:docMk/>
          <pc:sldMk cId="2264215676" sldId="272"/>
        </pc:sldMkLst>
        <pc:spChg chg="del mod">
          <ac:chgData name="Hannah Riordan" userId="S::hannah.riordan@det.nsw.edu.au::2705dd74-5708-4bb4-be63-c8f00774f6d3" providerId="AD" clId="Web-{E509C4D5-FD82-E97A-36C0-078C7EE43038}" dt="2023-09-19T01:28:01.151" v="1772"/>
          <ac:spMkLst>
            <pc:docMk/>
            <pc:sldMk cId="2264215676" sldId="272"/>
            <ac:spMk id="2" creationId="{DD962851-4B7C-0FF0-8E77-A4F1074E1F2D}"/>
          </ac:spMkLst>
        </pc:spChg>
        <pc:spChg chg="del">
          <ac:chgData name="Hannah Riordan" userId="S::hannah.riordan@det.nsw.edu.au::2705dd74-5708-4bb4-be63-c8f00774f6d3" providerId="AD" clId="Web-{E509C4D5-FD82-E97A-36C0-078C7EE43038}" dt="2023-09-19T01:27:47.135" v="1769"/>
          <ac:spMkLst>
            <pc:docMk/>
            <pc:sldMk cId="2264215676" sldId="272"/>
            <ac:spMk id="3" creationId="{59D22FB7-EE4C-C654-9EF2-6BB033A3250B}"/>
          </ac:spMkLst>
        </pc:spChg>
        <pc:spChg chg="add del mod">
          <ac:chgData name="Hannah Riordan" userId="S::hannah.riordan@det.nsw.edu.au::2705dd74-5708-4bb4-be63-c8f00774f6d3" providerId="AD" clId="Web-{E509C4D5-FD82-E97A-36C0-078C7EE43038}" dt="2023-09-19T01:28:41.418" v="1783"/>
          <ac:spMkLst>
            <pc:docMk/>
            <pc:sldMk cId="2264215676" sldId="272"/>
            <ac:spMk id="5" creationId="{5DAA0142-1CCB-056A-0016-540A825E8DD1}"/>
          </ac:spMkLst>
        </pc:spChg>
        <pc:spChg chg="add mod">
          <ac:chgData name="Hannah Riordan" userId="S::hannah.riordan@det.nsw.edu.au::2705dd74-5708-4bb4-be63-c8f00774f6d3" providerId="AD" clId="Web-{E509C4D5-FD82-E97A-36C0-078C7EE43038}" dt="2023-09-19T01:32:14.595" v="1827" actId="20577"/>
          <ac:spMkLst>
            <pc:docMk/>
            <pc:sldMk cId="2264215676" sldId="272"/>
            <ac:spMk id="7" creationId="{C24566DB-3320-5EB2-4246-77FB28482209}"/>
          </ac:spMkLst>
        </pc:spChg>
        <pc:spChg chg="add">
          <ac:chgData name="Hannah Riordan" userId="S::hannah.riordan@det.nsw.edu.au::2705dd74-5708-4bb4-be63-c8f00774f6d3" providerId="AD" clId="Web-{E509C4D5-FD82-E97A-36C0-078C7EE43038}" dt="2023-09-19T01:27:47.135" v="1769"/>
          <ac:spMkLst>
            <pc:docMk/>
            <pc:sldMk cId="2264215676" sldId="272"/>
            <ac:spMk id="8" creationId="{8A7BA06D-B3FF-4E91-8639-B4569AE3AA23}"/>
          </ac:spMkLst>
        </pc:spChg>
        <pc:spChg chg="add">
          <ac:chgData name="Hannah Riordan" userId="S::hannah.riordan@det.nsw.edu.au::2705dd74-5708-4bb4-be63-c8f00774f6d3" providerId="AD" clId="Web-{E509C4D5-FD82-E97A-36C0-078C7EE43038}" dt="2023-09-19T01:27:47.135" v="1769"/>
          <ac:spMkLst>
            <pc:docMk/>
            <pc:sldMk cId="2264215676" sldId="272"/>
            <ac:spMk id="10" creationId="{2B30C86D-5A07-48BC-9C9D-6F9A2DB1E9E1}"/>
          </ac:spMkLst>
        </pc:spChg>
        <pc:spChg chg="add">
          <ac:chgData name="Hannah Riordan" userId="S::hannah.riordan@det.nsw.edu.au::2705dd74-5708-4bb4-be63-c8f00774f6d3" providerId="AD" clId="Web-{E509C4D5-FD82-E97A-36C0-078C7EE43038}" dt="2023-09-19T01:27:47.135" v="1769"/>
          <ac:spMkLst>
            <pc:docMk/>
            <pc:sldMk cId="2264215676" sldId="272"/>
            <ac:spMk id="12" creationId="{59EF30C2-29AC-4A0D-BC0A-A679CF113EDD}"/>
          </ac:spMkLst>
        </pc:spChg>
        <pc:spChg chg="add">
          <ac:chgData name="Hannah Riordan" userId="S::hannah.riordan@det.nsw.edu.au::2705dd74-5708-4bb4-be63-c8f00774f6d3" providerId="AD" clId="Web-{E509C4D5-FD82-E97A-36C0-078C7EE43038}" dt="2023-09-19T01:27:47.135" v="1769"/>
          <ac:spMkLst>
            <pc:docMk/>
            <pc:sldMk cId="2264215676" sldId="272"/>
            <ac:spMk id="14" creationId="{EA804283-B929-4503-802F-4585376E2B42}"/>
          </ac:spMkLst>
        </pc:spChg>
        <pc:spChg chg="add">
          <ac:chgData name="Hannah Riordan" userId="S::hannah.riordan@det.nsw.edu.au::2705dd74-5708-4bb4-be63-c8f00774f6d3" providerId="AD" clId="Web-{E509C4D5-FD82-E97A-36C0-078C7EE43038}" dt="2023-09-19T01:27:47.135" v="1769"/>
          <ac:spMkLst>
            <pc:docMk/>
            <pc:sldMk cId="2264215676" sldId="272"/>
            <ac:spMk id="16" creationId="{9C682A1A-5B2D-4111-BBD6-620165633E5B}"/>
          </ac:spMkLst>
        </pc:spChg>
        <pc:spChg chg="add">
          <ac:chgData name="Hannah Riordan" userId="S::hannah.riordan@det.nsw.edu.au::2705dd74-5708-4bb4-be63-c8f00774f6d3" providerId="AD" clId="Web-{E509C4D5-FD82-E97A-36C0-078C7EE43038}" dt="2023-09-19T01:27:47.135" v="1769"/>
          <ac:spMkLst>
            <pc:docMk/>
            <pc:sldMk cId="2264215676" sldId="272"/>
            <ac:spMk id="18" creationId="{A04F1504-431A-4D86-9091-AE7E4B33376B}"/>
          </ac:spMkLst>
        </pc:spChg>
        <pc:spChg chg="add">
          <ac:chgData name="Hannah Riordan" userId="S::hannah.riordan@det.nsw.edu.au::2705dd74-5708-4bb4-be63-c8f00774f6d3" providerId="AD" clId="Web-{E509C4D5-FD82-E97A-36C0-078C7EE43038}" dt="2023-09-19T01:27:47.135" v="1769"/>
          <ac:spMkLst>
            <pc:docMk/>
            <pc:sldMk cId="2264215676" sldId="272"/>
            <ac:spMk id="20" creationId="{AD3811F5-514E-49A4-B382-673ED228A4CC}"/>
          </ac:spMkLst>
        </pc:spChg>
        <pc:spChg chg="add">
          <ac:chgData name="Hannah Riordan" userId="S::hannah.riordan@det.nsw.edu.au::2705dd74-5708-4bb4-be63-c8f00774f6d3" providerId="AD" clId="Web-{E509C4D5-FD82-E97A-36C0-078C7EE43038}" dt="2023-09-19T01:27:47.135" v="1769"/>
          <ac:spMkLst>
            <pc:docMk/>
            <pc:sldMk cId="2264215676" sldId="272"/>
            <ac:spMk id="24" creationId="{C36A08F5-3B56-47C5-A371-9187BE56E1E5}"/>
          </ac:spMkLst>
        </pc:spChg>
        <pc:spChg chg="add">
          <ac:chgData name="Hannah Riordan" userId="S::hannah.riordan@det.nsw.edu.au::2705dd74-5708-4bb4-be63-c8f00774f6d3" providerId="AD" clId="Web-{E509C4D5-FD82-E97A-36C0-078C7EE43038}" dt="2023-09-19T01:27:47.135" v="1769"/>
          <ac:spMkLst>
            <pc:docMk/>
            <pc:sldMk cId="2264215676" sldId="272"/>
            <ac:spMk id="26" creationId="{067AD921-1CEE-4C1B-9AA3-C66D908DDD14}"/>
          </ac:spMkLst>
        </pc:spChg>
        <pc:cxnChg chg="add">
          <ac:chgData name="Hannah Riordan" userId="S::hannah.riordan@det.nsw.edu.au::2705dd74-5708-4bb4-be63-c8f00774f6d3" providerId="AD" clId="Web-{E509C4D5-FD82-E97A-36C0-078C7EE43038}" dt="2023-09-19T01:27:47.135" v="1769"/>
          <ac:cxnSpMkLst>
            <pc:docMk/>
            <pc:sldMk cId="2264215676" sldId="272"/>
            <ac:cxnSpMk id="22" creationId="{266A0658-1CC4-4B0D-AAB7-A702286AFB03}"/>
          </ac:cxnSpMkLst>
        </pc:cxnChg>
      </pc:sldChg>
      <pc:sldChg chg="addSp delSp modSp add del ord replId">
        <pc:chgData name="Hannah Riordan" userId="S::hannah.riordan@det.nsw.edu.au::2705dd74-5708-4bb4-be63-c8f00774f6d3" providerId="AD" clId="Web-{E509C4D5-FD82-E97A-36C0-078C7EE43038}" dt="2023-09-19T01:32:16.220" v="1828"/>
        <pc:sldMkLst>
          <pc:docMk/>
          <pc:sldMk cId="984831238" sldId="273"/>
        </pc:sldMkLst>
        <pc:spChg chg="del">
          <ac:chgData name="Hannah Riordan" userId="S::hannah.riordan@det.nsw.edu.au::2705dd74-5708-4bb4-be63-c8f00774f6d3" providerId="AD" clId="Web-{E509C4D5-FD82-E97A-36C0-078C7EE43038}" dt="2023-09-19T01:29:48.623" v="1798"/>
          <ac:spMkLst>
            <pc:docMk/>
            <pc:sldMk cId="984831238" sldId="273"/>
            <ac:spMk id="2" creationId="{649643CB-853F-785F-62FF-B56FB9403927}"/>
          </ac:spMkLst>
        </pc:spChg>
        <pc:spChg chg="mod">
          <ac:chgData name="Hannah Riordan" userId="S::hannah.riordan@det.nsw.edu.au::2705dd74-5708-4bb4-be63-c8f00774f6d3" providerId="AD" clId="Web-{E509C4D5-FD82-E97A-36C0-078C7EE43038}" dt="2023-09-19T01:32:01.064" v="1823" actId="20577"/>
          <ac:spMkLst>
            <pc:docMk/>
            <pc:sldMk cId="984831238" sldId="273"/>
            <ac:spMk id="3" creationId="{BED5838F-2982-DD96-53CD-6A151956ABC0}"/>
          </ac:spMkLst>
        </pc:spChg>
        <pc:spChg chg="add del mod">
          <ac:chgData name="Hannah Riordan" userId="S::hannah.riordan@det.nsw.edu.au::2705dd74-5708-4bb4-be63-c8f00774f6d3" providerId="AD" clId="Web-{E509C4D5-FD82-E97A-36C0-078C7EE43038}" dt="2023-09-19T01:30:23.311" v="1806"/>
          <ac:spMkLst>
            <pc:docMk/>
            <pc:sldMk cId="984831238" sldId="273"/>
            <ac:spMk id="5" creationId="{7067F2A7-4562-0EFD-8D4F-0DC16AAC5C9C}"/>
          </ac:spMkLst>
        </pc:spChg>
      </pc:sldChg>
      <pc:sldChg chg="modSp add del ord replId">
        <pc:chgData name="Hannah Riordan" userId="S::hannah.riordan@det.nsw.edu.au::2705dd74-5708-4bb4-be63-c8f00774f6d3" providerId="AD" clId="Web-{E509C4D5-FD82-E97A-36C0-078C7EE43038}" dt="2023-09-19T01:36:37.540" v="1849"/>
        <pc:sldMkLst>
          <pc:docMk/>
          <pc:sldMk cId="2545298209" sldId="274"/>
        </pc:sldMkLst>
        <pc:spChg chg="mod">
          <ac:chgData name="Hannah Riordan" userId="S::hannah.riordan@det.nsw.edu.au::2705dd74-5708-4bb4-be63-c8f00774f6d3" providerId="AD" clId="Web-{E509C4D5-FD82-E97A-36C0-078C7EE43038}" dt="2023-09-19T01:32:46.893" v="1835" actId="14100"/>
          <ac:spMkLst>
            <pc:docMk/>
            <pc:sldMk cId="2545298209" sldId="274"/>
            <ac:spMk id="7" creationId="{C24566DB-3320-5EB2-4246-77FB28482209}"/>
          </ac:spMkLst>
        </pc:spChg>
      </pc:sldChg>
      <pc:sldChg chg="modSp add del replId">
        <pc:chgData name="Hannah Riordan" userId="S::hannah.riordan@det.nsw.edu.au::2705dd74-5708-4bb4-be63-c8f00774f6d3" providerId="AD" clId="Web-{E509C4D5-FD82-E97A-36C0-078C7EE43038}" dt="2023-09-19T01:32:35.612" v="1834"/>
        <pc:sldMkLst>
          <pc:docMk/>
          <pc:sldMk cId="3793725707" sldId="275"/>
        </pc:sldMkLst>
        <pc:spChg chg="mod">
          <ac:chgData name="Hannah Riordan" userId="S::hannah.riordan@det.nsw.edu.au::2705dd74-5708-4bb4-be63-c8f00774f6d3" providerId="AD" clId="Web-{E509C4D5-FD82-E97A-36C0-078C7EE43038}" dt="2023-09-19T01:32:24.174" v="1829" actId="20577"/>
          <ac:spMkLst>
            <pc:docMk/>
            <pc:sldMk cId="3793725707" sldId="275"/>
            <ac:spMk id="3" creationId="{BED5838F-2982-DD96-53CD-6A151956ABC0}"/>
          </ac:spMkLst>
        </pc:spChg>
      </pc:sldChg>
      <pc:sldChg chg="add replId modNotes">
        <pc:chgData name="Hannah Riordan" userId="S::hannah.riordan@det.nsw.edu.au::2705dd74-5708-4bb4-be63-c8f00774f6d3" providerId="AD" clId="Web-{E509C4D5-FD82-E97A-36C0-078C7EE43038}" dt="2023-09-19T01:35:15.585" v="1841"/>
        <pc:sldMkLst>
          <pc:docMk/>
          <pc:sldMk cId="2660230493" sldId="276"/>
        </pc:sldMkLst>
      </pc:sldChg>
      <pc:sldChg chg="modSp add replId modNotes">
        <pc:chgData name="Hannah Riordan" userId="S::hannah.riordan@det.nsw.edu.au::2705dd74-5708-4bb4-be63-c8f00774f6d3" providerId="AD" clId="Web-{E509C4D5-FD82-E97A-36C0-078C7EE43038}" dt="2023-09-19T01:35:31.538" v="1843"/>
        <pc:sldMkLst>
          <pc:docMk/>
          <pc:sldMk cId="1936138613" sldId="277"/>
        </pc:sldMkLst>
        <pc:spChg chg="mod">
          <ac:chgData name="Hannah Riordan" userId="S::hannah.riordan@det.nsw.edu.au::2705dd74-5708-4bb4-be63-c8f00774f6d3" providerId="AD" clId="Web-{E509C4D5-FD82-E97A-36C0-078C7EE43038}" dt="2023-09-19T01:32:33.908" v="1833" actId="14100"/>
          <ac:spMkLst>
            <pc:docMk/>
            <pc:sldMk cId="1936138613" sldId="277"/>
            <ac:spMk id="7" creationId="{C24566DB-3320-5EB2-4246-77FB28482209}"/>
          </ac:spMkLst>
        </pc:spChg>
      </pc:sldChg>
      <pc:sldChg chg="addSp delSp modSp new mod setBg">
        <pc:chgData name="Hannah Riordan" userId="S::hannah.riordan@det.nsw.edu.au::2705dd74-5708-4bb4-be63-c8f00774f6d3" providerId="AD" clId="Web-{E509C4D5-FD82-E97A-36C0-078C7EE43038}" dt="2023-09-19T01:36:56.290" v="1856" actId="20577"/>
        <pc:sldMkLst>
          <pc:docMk/>
          <pc:sldMk cId="248604533" sldId="278"/>
        </pc:sldMkLst>
        <pc:spChg chg="mod">
          <ac:chgData name="Hannah Riordan" userId="S::hannah.riordan@det.nsw.edu.au::2705dd74-5708-4bb4-be63-c8f00774f6d3" providerId="AD" clId="Web-{E509C4D5-FD82-E97A-36C0-078C7EE43038}" dt="2023-09-19T01:36:56.290" v="1856" actId="20577"/>
          <ac:spMkLst>
            <pc:docMk/>
            <pc:sldMk cId="248604533" sldId="278"/>
            <ac:spMk id="2" creationId="{C515A1C7-DBAB-C268-EEFE-03F2D7A46AFB}"/>
          </ac:spMkLst>
        </pc:spChg>
        <pc:spChg chg="del">
          <ac:chgData name="Hannah Riordan" userId="S::hannah.riordan@det.nsw.edu.au::2705dd74-5708-4bb4-be63-c8f00774f6d3" providerId="AD" clId="Web-{E509C4D5-FD82-E97A-36C0-078C7EE43038}" dt="2023-09-19T01:36:18.852" v="1845"/>
          <ac:spMkLst>
            <pc:docMk/>
            <pc:sldMk cId="248604533" sldId="278"/>
            <ac:spMk id="3" creationId="{9C3E854F-B857-D337-640B-562282C66B5C}"/>
          </ac:spMkLst>
        </pc:spChg>
        <pc:spChg chg="add">
          <ac:chgData name="Hannah Riordan" userId="S::hannah.riordan@det.nsw.edu.au::2705dd74-5708-4bb4-be63-c8f00774f6d3" providerId="AD" clId="Web-{E509C4D5-FD82-E97A-36C0-078C7EE43038}" dt="2023-09-19T01:36:18.852" v="1845"/>
          <ac:spMkLst>
            <pc:docMk/>
            <pc:sldMk cId="248604533" sldId="278"/>
            <ac:spMk id="8" creationId="{8A7BA06D-B3FF-4E91-8639-B4569AE3AA23}"/>
          </ac:spMkLst>
        </pc:spChg>
        <pc:spChg chg="add">
          <ac:chgData name="Hannah Riordan" userId="S::hannah.riordan@det.nsw.edu.au::2705dd74-5708-4bb4-be63-c8f00774f6d3" providerId="AD" clId="Web-{E509C4D5-FD82-E97A-36C0-078C7EE43038}" dt="2023-09-19T01:36:18.852" v="1845"/>
          <ac:spMkLst>
            <pc:docMk/>
            <pc:sldMk cId="248604533" sldId="278"/>
            <ac:spMk id="10" creationId="{2B30C86D-5A07-48BC-9C9D-6F9A2DB1E9E1}"/>
          </ac:spMkLst>
        </pc:spChg>
        <pc:spChg chg="add">
          <ac:chgData name="Hannah Riordan" userId="S::hannah.riordan@det.nsw.edu.au::2705dd74-5708-4bb4-be63-c8f00774f6d3" providerId="AD" clId="Web-{E509C4D5-FD82-E97A-36C0-078C7EE43038}" dt="2023-09-19T01:36:18.852" v="1845"/>
          <ac:spMkLst>
            <pc:docMk/>
            <pc:sldMk cId="248604533" sldId="278"/>
            <ac:spMk id="12" creationId="{D278ADA9-6383-4BDD-80D2-8899A402687B}"/>
          </ac:spMkLst>
        </pc:spChg>
        <pc:spChg chg="add">
          <ac:chgData name="Hannah Riordan" userId="S::hannah.riordan@det.nsw.edu.au::2705dd74-5708-4bb4-be63-c8f00774f6d3" providerId="AD" clId="Web-{E509C4D5-FD82-E97A-36C0-078C7EE43038}" dt="2023-09-19T01:36:18.852" v="1845"/>
          <ac:spMkLst>
            <pc:docMk/>
            <pc:sldMk cId="248604533" sldId="278"/>
            <ac:spMk id="14" creationId="{484B7147-B0F6-40ED-B5A2-FF72BC8198B6}"/>
          </ac:spMkLst>
        </pc:spChg>
        <pc:spChg chg="add">
          <ac:chgData name="Hannah Riordan" userId="S::hannah.riordan@det.nsw.edu.au::2705dd74-5708-4bb4-be63-c8f00774f6d3" providerId="AD" clId="Web-{E509C4D5-FD82-E97A-36C0-078C7EE43038}" dt="2023-09-19T01:36:18.852" v="1845"/>
          <ac:spMkLst>
            <pc:docMk/>
            <pc:sldMk cId="248604533" sldId="278"/>
            <ac:spMk id="16" creationId="{B36D2DE0-0628-4A9A-A59D-7BA8B5EB3022}"/>
          </ac:spMkLst>
        </pc:spChg>
        <pc:spChg chg="add">
          <ac:chgData name="Hannah Riordan" userId="S::hannah.riordan@det.nsw.edu.au::2705dd74-5708-4bb4-be63-c8f00774f6d3" providerId="AD" clId="Web-{E509C4D5-FD82-E97A-36C0-078C7EE43038}" dt="2023-09-19T01:36:18.852" v="1845"/>
          <ac:spMkLst>
            <pc:docMk/>
            <pc:sldMk cId="248604533" sldId="278"/>
            <ac:spMk id="18" creationId="{48E405C9-94BE-41DA-928C-DEC9A8550E9F}"/>
          </ac:spMkLst>
        </pc:spChg>
        <pc:spChg chg="add">
          <ac:chgData name="Hannah Riordan" userId="S::hannah.riordan@det.nsw.edu.au::2705dd74-5708-4bb4-be63-c8f00774f6d3" providerId="AD" clId="Web-{E509C4D5-FD82-E97A-36C0-078C7EE43038}" dt="2023-09-19T01:36:18.852" v="1845"/>
          <ac:spMkLst>
            <pc:docMk/>
            <pc:sldMk cId="248604533" sldId="278"/>
            <ac:spMk id="20" creationId="{D2091A72-D5BB-42AC-8FD3-F7747D90861E}"/>
          </ac:spMkLst>
        </pc:spChg>
        <pc:spChg chg="add">
          <ac:chgData name="Hannah Riordan" userId="S::hannah.riordan@det.nsw.edu.au::2705dd74-5708-4bb4-be63-c8f00774f6d3" providerId="AD" clId="Web-{E509C4D5-FD82-E97A-36C0-078C7EE43038}" dt="2023-09-19T01:36:18.852" v="1845"/>
          <ac:spMkLst>
            <pc:docMk/>
            <pc:sldMk cId="248604533" sldId="278"/>
            <ac:spMk id="22" creationId="{6ED12BFC-A737-46AF-8411-481112D54B0C}"/>
          </ac:spMkLst>
        </pc:spChg>
      </pc:sldChg>
      <pc:sldChg chg="addSp delSp modSp new mod setBg">
        <pc:chgData name="Hannah Riordan" userId="S::hannah.riordan@det.nsw.edu.au::2705dd74-5708-4bb4-be63-c8f00774f6d3" providerId="AD" clId="Web-{E509C4D5-FD82-E97A-36C0-078C7EE43038}" dt="2023-09-19T01:51:31.361" v="1862"/>
        <pc:sldMkLst>
          <pc:docMk/>
          <pc:sldMk cId="3557718086" sldId="279"/>
        </pc:sldMkLst>
        <pc:spChg chg="mod">
          <ac:chgData name="Hannah Riordan" userId="S::hannah.riordan@det.nsw.edu.au::2705dd74-5708-4bb4-be63-c8f00774f6d3" providerId="AD" clId="Web-{E509C4D5-FD82-E97A-36C0-078C7EE43038}" dt="2023-09-19T01:51:28.236" v="1861" actId="20577"/>
          <ac:spMkLst>
            <pc:docMk/>
            <pc:sldMk cId="3557718086" sldId="279"/>
            <ac:spMk id="2" creationId="{B2D764F2-C6C2-AF92-1849-B4D9F66CE1A5}"/>
          </ac:spMkLst>
        </pc:spChg>
        <pc:spChg chg="del mod">
          <ac:chgData name="Hannah Riordan" userId="S::hannah.riordan@det.nsw.edu.au::2705dd74-5708-4bb4-be63-c8f00774f6d3" providerId="AD" clId="Web-{E509C4D5-FD82-E97A-36C0-078C7EE43038}" dt="2023-09-19T01:51:31.361" v="1862"/>
          <ac:spMkLst>
            <pc:docMk/>
            <pc:sldMk cId="3557718086" sldId="279"/>
            <ac:spMk id="3" creationId="{F3C68A08-C948-A804-1EB7-97FE25F4952A}"/>
          </ac:spMkLst>
        </pc:spChg>
        <pc:spChg chg="add">
          <ac:chgData name="Hannah Riordan" userId="S::hannah.riordan@det.nsw.edu.au::2705dd74-5708-4bb4-be63-c8f00774f6d3" providerId="AD" clId="Web-{E509C4D5-FD82-E97A-36C0-078C7EE43038}" dt="2023-09-19T01:51:16.423" v="1858"/>
          <ac:spMkLst>
            <pc:docMk/>
            <pc:sldMk cId="3557718086" sldId="279"/>
            <ac:spMk id="8" creationId="{907EF6B7-1338-4443-8C46-6A318D952DFD}"/>
          </ac:spMkLst>
        </pc:spChg>
        <pc:spChg chg="add">
          <ac:chgData name="Hannah Riordan" userId="S::hannah.riordan@det.nsw.edu.au::2705dd74-5708-4bb4-be63-c8f00774f6d3" providerId="AD" clId="Web-{E509C4D5-FD82-E97A-36C0-078C7EE43038}" dt="2023-09-19T01:51:16.423" v="1858"/>
          <ac:spMkLst>
            <pc:docMk/>
            <pc:sldMk cId="3557718086" sldId="279"/>
            <ac:spMk id="10" creationId="{DAAE4CDD-124C-4DCF-9584-B6033B545DD5}"/>
          </ac:spMkLst>
        </pc:spChg>
        <pc:spChg chg="add">
          <ac:chgData name="Hannah Riordan" userId="S::hannah.riordan@det.nsw.edu.au::2705dd74-5708-4bb4-be63-c8f00774f6d3" providerId="AD" clId="Web-{E509C4D5-FD82-E97A-36C0-078C7EE43038}" dt="2023-09-19T01:51:16.423" v="1858"/>
          <ac:spMkLst>
            <pc:docMk/>
            <pc:sldMk cId="3557718086" sldId="279"/>
            <ac:spMk id="12" creationId="{081E4A58-353D-44AE-B2FC-2A74E2E400F7}"/>
          </ac:spMkLst>
        </pc:spChg>
      </pc:sldChg>
    </pc:docChg>
  </pc:docChgLst>
  <pc:docChgLst>
    <pc:chgData name="Hannah Riordan" userId="S::hannah.riordan@det.nsw.edu.au::2705dd74-5708-4bb4-be63-c8f00774f6d3" providerId="AD" clId="Web-{BBEC8638-28C9-BB8A-30E2-04243B80724D}"/>
    <pc:docChg chg="sldOrd">
      <pc:chgData name="Hannah Riordan" userId="S::hannah.riordan@det.nsw.edu.au::2705dd74-5708-4bb4-be63-c8f00774f6d3" providerId="AD" clId="Web-{BBEC8638-28C9-BB8A-30E2-04243B80724D}" dt="2023-10-24T01:34:15.992" v="0"/>
      <pc:docMkLst>
        <pc:docMk/>
      </pc:docMkLst>
      <pc:sldChg chg="ord">
        <pc:chgData name="Hannah Riordan" userId="S::hannah.riordan@det.nsw.edu.au::2705dd74-5708-4bb4-be63-c8f00774f6d3" providerId="AD" clId="Web-{BBEC8638-28C9-BB8A-30E2-04243B80724D}" dt="2023-10-24T01:34:15.992" v="0"/>
        <pc:sldMkLst>
          <pc:docMk/>
          <pc:sldMk cId="883182499" sldId="270"/>
        </pc:sldMkLst>
      </pc:sldChg>
    </pc:docChg>
  </pc:docChgLst>
  <pc:docChgLst>
    <pc:chgData name="Hannah Riordan" userId="S::hannah.riordan@det.nsw.edu.au::2705dd74-5708-4bb4-be63-c8f00774f6d3" providerId="AD" clId="Web-{1F68692D-6A3B-7E18-F879-440A9A4A0708}"/>
    <pc:docChg chg="addSld modSld sldOrd">
      <pc:chgData name="Hannah Riordan" userId="S::hannah.riordan@det.nsw.edu.au::2705dd74-5708-4bb4-be63-c8f00774f6d3" providerId="AD" clId="Web-{1F68692D-6A3B-7E18-F879-440A9A4A0708}" dt="2024-05-23T08:44:57.003" v="181"/>
      <pc:docMkLst>
        <pc:docMk/>
      </pc:docMkLst>
      <pc:sldChg chg="modSp">
        <pc:chgData name="Hannah Riordan" userId="S::hannah.riordan@det.nsw.edu.au::2705dd74-5708-4bb4-be63-c8f00774f6d3" providerId="AD" clId="Web-{1F68692D-6A3B-7E18-F879-440A9A4A0708}" dt="2024-05-23T08:41:29.028" v="177" actId="20577"/>
        <pc:sldMkLst>
          <pc:docMk/>
          <pc:sldMk cId="1934233669" sldId="257"/>
        </pc:sldMkLst>
        <pc:spChg chg="mod">
          <ac:chgData name="Hannah Riordan" userId="S::hannah.riordan@det.nsw.edu.au::2705dd74-5708-4bb4-be63-c8f00774f6d3" providerId="AD" clId="Web-{1F68692D-6A3B-7E18-F879-440A9A4A0708}" dt="2024-05-23T08:41:29.028" v="177" actId="20577"/>
          <ac:spMkLst>
            <pc:docMk/>
            <pc:sldMk cId="1934233669" sldId="257"/>
            <ac:spMk id="3" creationId="{556A0B7B-57C9-4841-9D8B-8DCFC040D818}"/>
          </ac:spMkLst>
        </pc:spChg>
      </pc:sldChg>
      <pc:sldChg chg="addSp delSp modSp">
        <pc:chgData name="Hannah Riordan" userId="S::hannah.riordan@det.nsw.edu.au::2705dd74-5708-4bb4-be63-c8f00774f6d3" providerId="AD" clId="Web-{1F68692D-6A3B-7E18-F879-440A9A4A0708}" dt="2024-05-23T08:38:49.881" v="166" actId="20577"/>
        <pc:sldMkLst>
          <pc:docMk/>
          <pc:sldMk cId="3170642517" sldId="258"/>
        </pc:sldMkLst>
        <pc:spChg chg="mod">
          <ac:chgData name="Hannah Riordan" userId="S::hannah.riordan@det.nsw.edu.au::2705dd74-5708-4bb4-be63-c8f00774f6d3" providerId="AD" clId="Web-{1F68692D-6A3B-7E18-F879-440A9A4A0708}" dt="2024-05-23T08:38:49.881" v="166" actId="20577"/>
          <ac:spMkLst>
            <pc:docMk/>
            <pc:sldMk cId="3170642517" sldId="258"/>
            <ac:spMk id="2" creationId="{EC555C47-3829-8FA7-05B2-D91E275625C8}"/>
          </ac:spMkLst>
        </pc:spChg>
        <pc:spChg chg="add mod">
          <ac:chgData name="Hannah Riordan" userId="S::hannah.riordan@det.nsw.edu.au::2705dd74-5708-4bb4-be63-c8f00774f6d3" providerId="AD" clId="Web-{1F68692D-6A3B-7E18-F879-440A9A4A0708}" dt="2024-05-23T08:18:24.386" v="64" actId="1076"/>
          <ac:spMkLst>
            <pc:docMk/>
            <pc:sldMk cId="3170642517" sldId="258"/>
            <ac:spMk id="3" creationId="{CED8D92C-C211-E419-4417-57AC17312038}"/>
          </ac:spMkLst>
        </pc:spChg>
        <pc:spChg chg="mod">
          <ac:chgData name="Hannah Riordan" userId="S::hannah.riordan@det.nsw.edu.au::2705dd74-5708-4bb4-be63-c8f00774f6d3" providerId="AD" clId="Web-{1F68692D-6A3B-7E18-F879-440A9A4A0708}" dt="2024-05-23T08:37:23.550" v="160" actId="20577"/>
          <ac:spMkLst>
            <pc:docMk/>
            <pc:sldMk cId="3170642517" sldId="258"/>
            <ac:spMk id="6" creationId="{5CCB1964-6D73-A453-EA82-1391453C62A2}"/>
          </ac:spMkLst>
        </pc:spChg>
        <pc:picChg chg="add del mod">
          <ac:chgData name="Hannah Riordan" userId="S::hannah.riordan@det.nsw.edu.au::2705dd74-5708-4bb4-be63-c8f00774f6d3" providerId="AD" clId="Web-{1F68692D-6A3B-7E18-F879-440A9A4A0708}" dt="2024-05-23T08:18:42.059" v="67"/>
          <ac:picMkLst>
            <pc:docMk/>
            <pc:sldMk cId="3170642517" sldId="258"/>
            <ac:picMk id="4" creationId="{CECF35CA-A2AC-F14F-12AE-12765FB00368}"/>
          </ac:picMkLst>
        </pc:picChg>
        <pc:picChg chg="add mod">
          <ac:chgData name="Hannah Riordan" userId="S::hannah.riordan@det.nsw.edu.au::2705dd74-5708-4bb4-be63-c8f00774f6d3" providerId="AD" clId="Web-{1F68692D-6A3B-7E18-F879-440A9A4A0708}" dt="2024-05-23T08:19:24.372" v="74" actId="1076"/>
          <ac:picMkLst>
            <pc:docMk/>
            <pc:sldMk cId="3170642517" sldId="258"/>
            <ac:picMk id="5" creationId="{420631B1-EAC7-6C5A-8987-EC91E53A90CB}"/>
          </ac:picMkLst>
        </pc:picChg>
      </pc:sldChg>
      <pc:sldChg chg="addSp modSp mod setBg modNotes">
        <pc:chgData name="Hannah Riordan" userId="S::hannah.riordan@det.nsw.edu.au::2705dd74-5708-4bb4-be63-c8f00774f6d3" providerId="AD" clId="Web-{1F68692D-6A3B-7E18-F879-440A9A4A0708}" dt="2024-05-23T08:44:57.003" v="181"/>
        <pc:sldMkLst>
          <pc:docMk/>
          <pc:sldMk cId="411167339" sldId="261"/>
        </pc:sldMkLst>
        <pc:spChg chg="mod">
          <ac:chgData name="Hannah Riordan" userId="S::hannah.riordan@det.nsw.edu.au::2705dd74-5708-4bb4-be63-c8f00774f6d3" providerId="AD" clId="Web-{1F68692D-6A3B-7E18-F879-440A9A4A0708}" dt="2024-05-23T08:32:07.164" v="132"/>
          <ac:spMkLst>
            <pc:docMk/>
            <pc:sldMk cId="411167339" sldId="261"/>
            <ac:spMk id="2" creationId="{EC555C47-3829-8FA7-05B2-D91E275625C8}"/>
          </ac:spMkLst>
        </pc:spChg>
        <pc:spChg chg="add mod">
          <ac:chgData name="Hannah Riordan" userId="S::hannah.riordan@det.nsw.edu.au::2705dd74-5708-4bb4-be63-c8f00774f6d3" providerId="AD" clId="Web-{1F68692D-6A3B-7E18-F879-440A9A4A0708}" dt="2024-05-23T08:32:20.352" v="143" actId="1076"/>
          <ac:spMkLst>
            <pc:docMk/>
            <pc:sldMk cId="411167339" sldId="261"/>
            <ac:spMk id="3" creationId="{54CC5DAD-0BFF-CFE8-C61E-E20052C0DED5}"/>
          </ac:spMkLst>
        </pc:spChg>
        <pc:spChg chg="add">
          <ac:chgData name="Hannah Riordan" userId="S::hannah.riordan@det.nsw.edu.au::2705dd74-5708-4bb4-be63-c8f00774f6d3" providerId="AD" clId="Web-{1F68692D-6A3B-7E18-F879-440A9A4A0708}" dt="2024-05-23T08:32:07.164" v="132"/>
          <ac:spMkLst>
            <pc:docMk/>
            <pc:sldMk cId="411167339" sldId="261"/>
            <ac:spMk id="7" creationId="{8A7BA06D-B3FF-4E91-8639-B4569AE3AA23}"/>
          </ac:spMkLst>
        </pc:spChg>
        <pc:spChg chg="add">
          <ac:chgData name="Hannah Riordan" userId="S::hannah.riordan@det.nsw.edu.au::2705dd74-5708-4bb4-be63-c8f00774f6d3" providerId="AD" clId="Web-{1F68692D-6A3B-7E18-F879-440A9A4A0708}" dt="2024-05-23T08:32:07.164" v="132"/>
          <ac:spMkLst>
            <pc:docMk/>
            <pc:sldMk cId="411167339" sldId="261"/>
            <ac:spMk id="11" creationId="{2B30C86D-5A07-48BC-9C9D-6F9A2DB1E9E1}"/>
          </ac:spMkLst>
        </pc:spChg>
        <pc:spChg chg="add">
          <ac:chgData name="Hannah Riordan" userId="S::hannah.riordan@det.nsw.edu.au::2705dd74-5708-4bb4-be63-c8f00774f6d3" providerId="AD" clId="Web-{1F68692D-6A3B-7E18-F879-440A9A4A0708}" dt="2024-05-23T08:32:07.164" v="132"/>
          <ac:spMkLst>
            <pc:docMk/>
            <pc:sldMk cId="411167339" sldId="261"/>
            <ac:spMk id="13" creationId="{3301E07F-4F79-4B58-8698-EF24DC1ECDBF}"/>
          </ac:spMkLst>
        </pc:spChg>
        <pc:spChg chg="add">
          <ac:chgData name="Hannah Riordan" userId="S::hannah.riordan@det.nsw.edu.au::2705dd74-5708-4bb4-be63-c8f00774f6d3" providerId="AD" clId="Web-{1F68692D-6A3B-7E18-F879-440A9A4A0708}" dt="2024-05-23T08:32:07.164" v="132"/>
          <ac:spMkLst>
            <pc:docMk/>
            <pc:sldMk cId="411167339" sldId="261"/>
            <ac:spMk id="15" creationId="{E58B2195-5055-402F-A3E7-53FF0E4980C3}"/>
          </ac:spMkLst>
        </pc:spChg>
        <pc:spChg chg="add">
          <ac:chgData name="Hannah Riordan" userId="S::hannah.riordan@det.nsw.edu.au::2705dd74-5708-4bb4-be63-c8f00774f6d3" providerId="AD" clId="Web-{1F68692D-6A3B-7E18-F879-440A9A4A0708}" dt="2024-05-23T08:32:07.164" v="132"/>
          <ac:spMkLst>
            <pc:docMk/>
            <pc:sldMk cId="411167339" sldId="261"/>
            <ac:spMk id="17" creationId="{9EE6F773-742A-491A-9A00-A2A150DF500A}"/>
          </ac:spMkLst>
        </pc:spChg>
        <pc:picChg chg="add mod">
          <ac:chgData name="Hannah Riordan" userId="S::hannah.riordan@det.nsw.edu.au::2705dd74-5708-4bb4-be63-c8f00774f6d3" providerId="AD" clId="Web-{1F68692D-6A3B-7E18-F879-440A9A4A0708}" dt="2024-05-23T08:32:07.164" v="132"/>
          <ac:picMkLst>
            <pc:docMk/>
            <pc:sldMk cId="411167339" sldId="261"/>
            <ac:picMk id="4" creationId="{09D94E1F-6752-552D-1B74-2AE1484E506E}"/>
          </ac:picMkLst>
        </pc:picChg>
      </pc:sldChg>
      <pc:sldChg chg="modNotes">
        <pc:chgData name="Hannah Riordan" userId="S::hannah.riordan@det.nsw.edu.au::2705dd74-5708-4bb4-be63-c8f00774f6d3" providerId="AD" clId="Web-{1F68692D-6A3B-7E18-F879-440A9A4A0708}" dt="2024-05-23T08:40:08.462" v="170"/>
        <pc:sldMkLst>
          <pc:docMk/>
          <pc:sldMk cId="3931157641" sldId="268"/>
        </pc:sldMkLst>
      </pc:sldChg>
      <pc:sldChg chg="modNotes">
        <pc:chgData name="Hannah Riordan" userId="S::hannah.riordan@det.nsw.edu.au::2705dd74-5708-4bb4-be63-c8f00774f6d3" providerId="AD" clId="Web-{1F68692D-6A3B-7E18-F879-440A9A4A0708}" dt="2024-05-23T08:40:50.620" v="173"/>
        <pc:sldMkLst>
          <pc:docMk/>
          <pc:sldMk cId="883182499" sldId="270"/>
        </pc:sldMkLst>
      </pc:sldChg>
      <pc:sldChg chg="delSp">
        <pc:chgData name="Hannah Riordan" userId="S::hannah.riordan@det.nsw.edu.au::2705dd74-5708-4bb4-be63-c8f00774f6d3" providerId="AD" clId="Web-{1F68692D-6A3B-7E18-F879-440A9A4A0708}" dt="2024-05-23T08:40:19.119" v="171"/>
        <pc:sldMkLst>
          <pc:docMk/>
          <pc:sldMk cId="3251518199" sldId="271"/>
        </pc:sldMkLst>
        <pc:spChg chg="del">
          <ac:chgData name="Hannah Riordan" userId="S::hannah.riordan@det.nsw.edu.au::2705dd74-5708-4bb4-be63-c8f00774f6d3" providerId="AD" clId="Web-{1F68692D-6A3B-7E18-F879-440A9A4A0708}" dt="2024-05-23T08:40:19.119" v="171"/>
          <ac:spMkLst>
            <pc:docMk/>
            <pc:sldMk cId="3251518199" sldId="271"/>
            <ac:spMk id="3" creationId="{BED5838F-2982-DD96-53CD-6A151956ABC0}"/>
          </ac:spMkLst>
        </pc:spChg>
      </pc:sldChg>
      <pc:sldChg chg="modNotes">
        <pc:chgData name="Hannah Riordan" userId="S::hannah.riordan@det.nsw.edu.au::2705dd74-5708-4bb4-be63-c8f00774f6d3" providerId="AD" clId="Web-{1F68692D-6A3B-7E18-F879-440A9A4A0708}" dt="2024-05-23T08:41:19.793" v="175"/>
        <pc:sldMkLst>
          <pc:docMk/>
          <pc:sldMk cId="248604533" sldId="278"/>
        </pc:sldMkLst>
      </pc:sldChg>
      <pc:sldChg chg="modSp">
        <pc:chgData name="Hannah Riordan" userId="S::hannah.riordan@det.nsw.edu.au::2705dd74-5708-4bb4-be63-c8f00774f6d3" providerId="AD" clId="Web-{1F68692D-6A3B-7E18-F879-440A9A4A0708}" dt="2024-05-23T08:41:22.184" v="176" actId="20577"/>
        <pc:sldMkLst>
          <pc:docMk/>
          <pc:sldMk cId="3557718086" sldId="279"/>
        </pc:sldMkLst>
        <pc:spChg chg="mod">
          <ac:chgData name="Hannah Riordan" userId="S::hannah.riordan@det.nsw.edu.au::2705dd74-5708-4bb4-be63-c8f00774f6d3" providerId="AD" clId="Web-{1F68692D-6A3B-7E18-F879-440A9A4A0708}" dt="2024-05-23T08:41:22.184" v="176" actId="20577"/>
          <ac:spMkLst>
            <pc:docMk/>
            <pc:sldMk cId="3557718086" sldId="279"/>
            <ac:spMk id="2" creationId="{B2D764F2-C6C2-AF92-1849-B4D9F66CE1A5}"/>
          </ac:spMkLst>
        </pc:spChg>
      </pc:sldChg>
      <pc:sldChg chg="addSp delSp modSp new mod setBg">
        <pc:chgData name="Hannah Riordan" userId="S::hannah.riordan@det.nsw.edu.au::2705dd74-5708-4bb4-be63-c8f00774f6d3" providerId="AD" clId="Web-{1F68692D-6A3B-7E18-F879-440A9A4A0708}" dt="2024-05-23T08:21:05.626" v="103" actId="20577"/>
        <pc:sldMkLst>
          <pc:docMk/>
          <pc:sldMk cId="2861207142" sldId="281"/>
        </pc:sldMkLst>
        <pc:spChg chg="mod">
          <ac:chgData name="Hannah Riordan" userId="S::hannah.riordan@det.nsw.edu.au::2705dd74-5708-4bb4-be63-c8f00774f6d3" providerId="AD" clId="Web-{1F68692D-6A3B-7E18-F879-440A9A4A0708}" dt="2024-05-23T08:20:24.531" v="86" actId="20577"/>
          <ac:spMkLst>
            <pc:docMk/>
            <pc:sldMk cId="2861207142" sldId="281"/>
            <ac:spMk id="2" creationId="{D6892506-89B7-338F-D5BB-643B554D39CD}"/>
          </ac:spMkLst>
        </pc:spChg>
        <pc:spChg chg="mod">
          <ac:chgData name="Hannah Riordan" userId="S::hannah.riordan@det.nsw.edu.au::2705dd74-5708-4bb4-be63-c8f00774f6d3" providerId="AD" clId="Web-{1F68692D-6A3B-7E18-F879-440A9A4A0708}" dt="2024-05-23T08:21:05.626" v="103" actId="20577"/>
          <ac:spMkLst>
            <pc:docMk/>
            <pc:sldMk cId="2861207142" sldId="281"/>
            <ac:spMk id="3" creationId="{B5C20AA0-F3A1-5A16-9669-F385E859D8B2}"/>
          </ac:spMkLst>
        </pc:spChg>
        <pc:spChg chg="add del">
          <ac:chgData name="Hannah Riordan" userId="S::hannah.riordan@det.nsw.edu.au::2705dd74-5708-4bb4-be63-c8f00774f6d3" providerId="AD" clId="Web-{1F68692D-6A3B-7E18-F879-440A9A4A0708}" dt="2024-05-23T08:20:19.421" v="77"/>
          <ac:spMkLst>
            <pc:docMk/>
            <pc:sldMk cId="2861207142" sldId="281"/>
            <ac:spMk id="8" creationId="{E92FEB64-6EEA-4759-B4A4-BD2C1E660BA8}"/>
          </ac:spMkLst>
        </pc:spChg>
        <pc:spChg chg="add del">
          <ac:chgData name="Hannah Riordan" userId="S::hannah.riordan@det.nsw.edu.au::2705dd74-5708-4bb4-be63-c8f00774f6d3" providerId="AD" clId="Web-{1F68692D-6A3B-7E18-F879-440A9A4A0708}" dt="2024-05-23T08:20:19.421" v="77"/>
          <ac:spMkLst>
            <pc:docMk/>
            <pc:sldMk cId="2861207142" sldId="281"/>
            <ac:spMk id="10" creationId="{B10BB131-AC8E-4A8E-A5D1-36260F720C3B}"/>
          </ac:spMkLst>
        </pc:spChg>
        <pc:spChg chg="add del">
          <ac:chgData name="Hannah Riordan" userId="S::hannah.riordan@det.nsw.edu.au::2705dd74-5708-4bb4-be63-c8f00774f6d3" providerId="AD" clId="Web-{1F68692D-6A3B-7E18-F879-440A9A4A0708}" dt="2024-05-23T08:20:19.421" v="77"/>
          <ac:spMkLst>
            <pc:docMk/>
            <pc:sldMk cId="2861207142" sldId="281"/>
            <ac:spMk id="12" creationId="{14847E93-7DC1-4D4B-8829-B19AA7137C50}"/>
          </ac:spMkLst>
        </pc:spChg>
        <pc:spChg chg="add del">
          <ac:chgData name="Hannah Riordan" userId="S::hannah.riordan@det.nsw.edu.au::2705dd74-5708-4bb4-be63-c8f00774f6d3" providerId="AD" clId="Web-{1F68692D-6A3B-7E18-F879-440A9A4A0708}" dt="2024-05-23T08:20:19.421" v="77"/>
          <ac:spMkLst>
            <pc:docMk/>
            <pc:sldMk cId="2861207142" sldId="281"/>
            <ac:spMk id="14" creationId="{5566D6E1-03A1-4D73-A4E0-35D74D568A04}"/>
          </ac:spMkLst>
        </pc:spChg>
        <pc:spChg chg="add del">
          <ac:chgData name="Hannah Riordan" userId="S::hannah.riordan@det.nsw.edu.au::2705dd74-5708-4bb4-be63-c8f00774f6d3" providerId="AD" clId="Web-{1F68692D-6A3B-7E18-F879-440A9A4A0708}" dt="2024-05-23T08:20:19.421" v="77"/>
          <ac:spMkLst>
            <pc:docMk/>
            <pc:sldMk cId="2861207142" sldId="281"/>
            <ac:spMk id="16" creationId="{9F835A99-04AC-494A-A572-AFE8413CC938}"/>
          </ac:spMkLst>
        </pc:spChg>
        <pc:spChg chg="add del">
          <ac:chgData name="Hannah Riordan" userId="S::hannah.riordan@det.nsw.edu.au::2705dd74-5708-4bb4-be63-c8f00774f6d3" providerId="AD" clId="Web-{1F68692D-6A3B-7E18-F879-440A9A4A0708}" dt="2024-05-23T08:20:19.421" v="77"/>
          <ac:spMkLst>
            <pc:docMk/>
            <pc:sldMk cId="2861207142" sldId="281"/>
            <ac:spMk id="18" creationId="{7B786209-1B0B-4CA9-9BDD-F7327066A84D}"/>
          </ac:spMkLst>
        </pc:spChg>
        <pc:spChg chg="add del">
          <ac:chgData name="Hannah Riordan" userId="S::hannah.riordan@det.nsw.edu.au::2705dd74-5708-4bb4-be63-c8f00774f6d3" providerId="AD" clId="Web-{1F68692D-6A3B-7E18-F879-440A9A4A0708}" dt="2024-05-23T08:20:19.421" v="77"/>
          <ac:spMkLst>
            <pc:docMk/>
            <pc:sldMk cId="2861207142" sldId="281"/>
            <ac:spMk id="20" creationId="{2D2964BB-484D-45AE-AD66-D407D0629652}"/>
          </ac:spMkLst>
        </pc:spChg>
        <pc:spChg chg="add del">
          <ac:chgData name="Hannah Riordan" userId="S::hannah.riordan@det.nsw.edu.au::2705dd74-5708-4bb4-be63-c8f00774f6d3" providerId="AD" clId="Web-{1F68692D-6A3B-7E18-F879-440A9A4A0708}" dt="2024-05-23T08:20:19.421" v="77"/>
          <ac:spMkLst>
            <pc:docMk/>
            <pc:sldMk cId="2861207142" sldId="281"/>
            <ac:spMk id="22" creationId="{6691AC69-A76E-4DAB-B565-468B6B87ACF3}"/>
          </ac:spMkLst>
        </pc:spChg>
        <pc:spChg chg="add">
          <ac:chgData name="Hannah Riordan" userId="S::hannah.riordan@det.nsw.edu.au::2705dd74-5708-4bb4-be63-c8f00774f6d3" providerId="AD" clId="Web-{1F68692D-6A3B-7E18-F879-440A9A4A0708}" dt="2024-05-23T08:20:19.421" v="78"/>
          <ac:spMkLst>
            <pc:docMk/>
            <pc:sldMk cId="2861207142" sldId="281"/>
            <ac:spMk id="24" creationId="{C2554CA6-288E-4202-BC52-2E5A8F0C0AED}"/>
          </ac:spMkLst>
        </pc:spChg>
        <pc:spChg chg="add">
          <ac:chgData name="Hannah Riordan" userId="S::hannah.riordan@det.nsw.edu.au::2705dd74-5708-4bb4-be63-c8f00774f6d3" providerId="AD" clId="Web-{1F68692D-6A3B-7E18-F879-440A9A4A0708}" dt="2024-05-23T08:20:19.421" v="78"/>
          <ac:spMkLst>
            <pc:docMk/>
            <pc:sldMk cId="2861207142" sldId="281"/>
            <ac:spMk id="25" creationId="{B10BB131-AC8E-4A8E-A5D1-36260F720C3B}"/>
          </ac:spMkLst>
        </pc:spChg>
        <pc:spChg chg="add">
          <ac:chgData name="Hannah Riordan" userId="S::hannah.riordan@det.nsw.edu.au::2705dd74-5708-4bb4-be63-c8f00774f6d3" providerId="AD" clId="Web-{1F68692D-6A3B-7E18-F879-440A9A4A0708}" dt="2024-05-23T08:20:19.421" v="78"/>
          <ac:spMkLst>
            <pc:docMk/>
            <pc:sldMk cId="2861207142" sldId="281"/>
            <ac:spMk id="26" creationId="{5B7778FC-632E-4DCA-A7CB-0D7731CCF970}"/>
          </ac:spMkLst>
        </pc:spChg>
        <pc:spChg chg="add">
          <ac:chgData name="Hannah Riordan" userId="S::hannah.riordan@det.nsw.edu.au::2705dd74-5708-4bb4-be63-c8f00774f6d3" providerId="AD" clId="Web-{1F68692D-6A3B-7E18-F879-440A9A4A0708}" dt="2024-05-23T08:20:19.421" v="78"/>
          <ac:spMkLst>
            <pc:docMk/>
            <pc:sldMk cId="2861207142" sldId="281"/>
            <ac:spMk id="27" creationId="{FA23A907-97FB-4A8F-880A-DD77401C4296}"/>
          </ac:spMkLst>
        </pc:spChg>
      </pc:sldChg>
      <pc:sldChg chg="modSp add ord replId">
        <pc:chgData name="Hannah Riordan" userId="S::hannah.riordan@det.nsw.edu.au::2705dd74-5708-4bb4-be63-c8f00774f6d3" providerId="AD" clId="Web-{1F68692D-6A3B-7E18-F879-440A9A4A0708}" dt="2024-05-23T08:31:12.975" v="118" actId="20577"/>
        <pc:sldMkLst>
          <pc:docMk/>
          <pc:sldMk cId="3503987328" sldId="282"/>
        </pc:sldMkLst>
        <pc:spChg chg="mod">
          <ac:chgData name="Hannah Riordan" userId="S::hannah.riordan@det.nsw.edu.au::2705dd74-5708-4bb4-be63-c8f00774f6d3" providerId="AD" clId="Web-{1F68692D-6A3B-7E18-F879-440A9A4A0708}" dt="2024-05-23T08:30:57.271" v="107" actId="20577"/>
          <ac:spMkLst>
            <pc:docMk/>
            <pc:sldMk cId="3503987328" sldId="282"/>
            <ac:spMk id="2" creationId="{D6892506-89B7-338F-D5BB-643B554D39CD}"/>
          </ac:spMkLst>
        </pc:spChg>
        <pc:spChg chg="mod">
          <ac:chgData name="Hannah Riordan" userId="S::hannah.riordan@det.nsw.edu.au::2705dd74-5708-4bb4-be63-c8f00774f6d3" providerId="AD" clId="Web-{1F68692D-6A3B-7E18-F879-440A9A4A0708}" dt="2024-05-23T08:31:12.975" v="118" actId="20577"/>
          <ac:spMkLst>
            <pc:docMk/>
            <pc:sldMk cId="3503987328" sldId="282"/>
            <ac:spMk id="3" creationId="{B5C20AA0-F3A1-5A16-9669-F385E859D8B2}"/>
          </ac:spMkLst>
        </pc:spChg>
      </pc:sldChg>
      <pc:sldChg chg="modSp add ord replId">
        <pc:chgData name="Hannah Riordan" userId="S::hannah.riordan@det.nsw.edu.au::2705dd74-5708-4bb4-be63-c8f00774f6d3" providerId="AD" clId="Web-{1F68692D-6A3B-7E18-F879-440A9A4A0708}" dt="2024-05-23T08:33:37.714" v="153" actId="20577"/>
        <pc:sldMkLst>
          <pc:docMk/>
          <pc:sldMk cId="920749584" sldId="283"/>
        </pc:sldMkLst>
        <pc:spChg chg="mod">
          <ac:chgData name="Hannah Riordan" userId="S::hannah.riordan@det.nsw.edu.au::2705dd74-5708-4bb4-be63-c8f00774f6d3" providerId="AD" clId="Web-{1F68692D-6A3B-7E18-F879-440A9A4A0708}" dt="2024-05-23T08:33:07.526" v="149" actId="20577"/>
          <ac:spMkLst>
            <pc:docMk/>
            <pc:sldMk cId="920749584" sldId="283"/>
            <ac:spMk id="2" creationId="{D6892506-89B7-338F-D5BB-643B554D39CD}"/>
          </ac:spMkLst>
        </pc:spChg>
        <pc:spChg chg="mod">
          <ac:chgData name="Hannah Riordan" userId="S::hannah.riordan@det.nsw.edu.au::2705dd74-5708-4bb4-be63-c8f00774f6d3" providerId="AD" clId="Web-{1F68692D-6A3B-7E18-F879-440A9A4A0708}" dt="2024-05-23T08:33:37.714" v="153" actId="20577"/>
          <ac:spMkLst>
            <pc:docMk/>
            <pc:sldMk cId="920749584" sldId="283"/>
            <ac:spMk id="3" creationId="{B5C20AA0-F3A1-5A16-9669-F385E859D8B2}"/>
          </ac:spMkLst>
        </pc:spChg>
      </pc:sldChg>
    </pc:docChg>
  </pc:docChgLst>
  <pc:docChgLst>
    <pc:chgData name="Hannah Riordan" userId="S::hannah.riordan@det.nsw.edu.au::2705dd74-5708-4bb4-be63-c8f00774f6d3" providerId="AD" clId="Web-{10AE7E6C-2852-BCD1-11F9-B9CAEFCB8761}"/>
    <pc:docChg chg="delSld modSld">
      <pc:chgData name="Hannah Riordan" userId="S::hannah.riordan@det.nsw.edu.au::2705dd74-5708-4bb4-be63-c8f00774f6d3" providerId="AD" clId="Web-{10AE7E6C-2852-BCD1-11F9-B9CAEFCB8761}" dt="2023-09-19T02:47:38.321" v="13" actId="20577"/>
      <pc:docMkLst>
        <pc:docMk/>
      </pc:docMkLst>
      <pc:sldChg chg="modSp">
        <pc:chgData name="Hannah Riordan" userId="S::hannah.riordan@det.nsw.edu.au::2705dd74-5708-4bb4-be63-c8f00774f6d3" providerId="AD" clId="Web-{10AE7E6C-2852-BCD1-11F9-B9CAEFCB8761}" dt="2023-09-19T02:47:38.321" v="13" actId="20577"/>
        <pc:sldMkLst>
          <pc:docMk/>
          <pc:sldMk cId="1934233669" sldId="257"/>
        </pc:sldMkLst>
        <pc:spChg chg="mod">
          <ac:chgData name="Hannah Riordan" userId="S::hannah.riordan@det.nsw.edu.au::2705dd74-5708-4bb4-be63-c8f00774f6d3" providerId="AD" clId="Web-{10AE7E6C-2852-BCD1-11F9-B9CAEFCB8761}" dt="2023-09-19T02:47:38.321" v="13" actId="20577"/>
          <ac:spMkLst>
            <pc:docMk/>
            <pc:sldMk cId="1934233669" sldId="257"/>
            <ac:spMk id="2" creationId="{6EDFB155-04BA-EF97-B464-06C22DD5A185}"/>
          </ac:spMkLst>
        </pc:spChg>
      </pc:sldChg>
      <pc:sldChg chg="addSp delSp modSp">
        <pc:chgData name="Hannah Riordan" userId="S::hannah.riordan@det.nsw.edu.au::2705dd74-5708-4bb4-be63-c8f00774f6d3" providerId="AD" clId="Web-{10AE7E6C-2852-BCD1-11F9-B9CAEFCB8761}" dt="2023-09-19T02:46:28.366" v="2" actId="20577"/>
        <pc:sldMkLst>
          <pc:docMk/>
          <pc:sldMk cId="3170642517" sldId="258"/>
        </pc:sldMkLst>
        <pc:spChg chg="mod">
          <ac:chgData name="Hannah Riordan" userId="S::hannah.riordan@det.nsw.edu.au::2705dd74-5708-4bb4-be63-c8f00774f6d3" providerId="AD" clId="Web-{10AE7E6C-2852-BCD1-11F9-B9CAEFCB8761}" dt="2023-09-19T02:46:28.366" v="2" actId="20577"/>
          <ac:spMkLst>
            <pc:docMk/>
            <pc:sldMk cId="3170642517" sldId="258"/>
            <ac:spMk id="2" creationId="{EC555C47-3829-8FA7-05B2-D91E275625C8}"/>
          </ac:spMkLst>
        </pc:spChg>
        <pc:spChg chg="del">
          <ac:chgData name="Hannah Riordan" userId="S::hannah.riordan@det.nsw.edu.au::2705dd74-5708-4bb4-be63-c8f00774f6d3" providerId="AD" clId="Web-{10AE7E6C-2852-BCD1-11F9-B9CAEFCB8761}" dt="2023-09-19T02:46:26.084" v="0"/>
          <ac:spMkLst>
            <pc:docMk/>
            <pc:sldMk cId="3170642517" sldId="258"/>
            <ac:spMk id="5" creationId="{92FB95F4-14E7-10BD-75DA-1C3807795A82}"/>
          </ac:spMkLst>
        </pc:spChg>
        <pc:spChg chg="add mod">
          <ac:chgData name="Hannah Riordan" userId="S::hannah.riordan@det.nsw.edu.au::2705dd74-5708-4bb4-be63-c8f00774f6d3" providerId="AD" clId="Web-{10AE7E6C-2852-BCD1-11F9-B9CAEFCB8761}" dt="2023-09-19T02:46:26.084" v="0"/>
          <ac:spMkLst>
            <pc:docMk/>
            <pc:sldMk cId="3170642517" sldId="258"/>
            <ac:spMk id="6" creationId="{5CCB1964-6D73-A453-EA82-1391453C62A2}"/>
          </ac:spMkLst>
        </pc:spChg>
        <pc:picChg chg="del">
          <ac:chgData name="Hannah Riordan" userId="S::hannah.riordan@det.nsw.edu.au::2705dd74-5708-4bb4-be63-c8f00774f6d3" providerId="AD" clId="Web-{10AE7E6C-2852-BCD1-11F9-B9CAEFCB8761}" dt="2023-09-19T02:46:26.084" v="0"/>
          <ac:picMkLst>
            <pc:docMk/>
            <pc:sldMk cId="3170642517" sldId="258"/>
            <ac:picMk id="4" creationId="{2E6F2035-CFD2-8F51-0E63-1200975A9CBD}"/>
          </ac:picMkLst>
        </pc:picChg>
      </pc:sldChg>
      <pc:sldChg chg="delSp modSp">
        <pc:chgData name="Hannah Riordan" userId="S::hannah.riordan@det.nsw.edu.au::2705dd74-5708-4bb4-be63-c8f00774f6d3" providerId="AD" clId="Web-{10AE7E6C-2852-BCD1-11F9-B9CAEFCB8761}" dt="2023-09-19T02:46:31.350" v="5" actId="20577"/>
        <pc:sldMkLst>
          <pc:docMk/>
          <pc:sldMk cId="411167339" sldId="261"/>
        </pc:sldMkLst>
        <pc:spChg chg="mod">
          <ac:chgData name="Hannah Riordan" userId="S::hannah.riordan@det.nsw.edu.au::2705dd74-5708-4bb4-be63-c8f00774f6d3" providerId="AD" clId="Web-{10AE7E6C-2852-BCD1-11F9-B9CAEFCB8761}" dt="2023-09-19T02:46:31.350" v="5" actId="20577"/>
          <ac:spMkLst>
            <pc:docMk/>
            <pc:sldMk cId="411167339" sldId="261"/>
            <ac:spMk id="2" creationId="{EC555C47-3829-8FA7-05B2-D91E275625C8}"/>
          </ac:spMkLst>
        </pc:spChg>
        <pc:spChg chg="del">
          <ac:chgData name="Hannah Riordan" userId="S::hannah.riordan@det.nsw.edu.au::2705dd74-5708-4bb4-be63-c8f00774f6d3" providerId="AD" clId="Web-{10AE7E6C-2852-BCD1-11F9-B9CAEFCB8761}" dt="2023-09-19T02:46:29.038" v="3"/>
          <ac:spMkLst>
            <pc:docMk/>
            <pc:sldMk cId="411167339" sldId="261"/>
            <ac:spMk id="9" creationId="{BCC879BA-D050-D847-E007-AFCCEFDDED9C}"/>
          </ac:spMkLst>
        </pc:spChg>
        <pc:picChg chg="del">
          <ac:chgData name="Hannah Riordan" userId="S::hannah.riordan@det.nsw.edu.au::2705dd74-5708-4bb4-be63-c8f00774f6d3" providerId="AD" clId="Web-{10AE7E6C-2852-BCD1-11F9-B9CAEFCB8761}" dt="2023-09-19T02:46:29.038" v="3"/>
          <ac:picMkLst>
            <pc:docMk/>
            <pc:sldMk cId="411167339" sldId="261"/>
            <ac:picMk id="8" creationId="{C3BF5894-A154-E1E4-1670-87F2A78FB4A0}"/>
          </ac:picMkLst>
        </pc:picChg>
      </pc:sldChg>
      <pc:sldChg chg="del">
        <pc:chgData name="Hannah Riordan" userId="S::hannah.riordan@det.nsw.edu.au::2705dd74-5708-4bb4-be63-c8f00774f6d3" providerId="AD" clId="Web-{10AE7E6C-2852-BCD1-11F9-B9CAEFCB8761}" dt="2023-09-19T02:47:04.554" v="11"/>
        <pc:sldMkLst>
          <pc:docMk/>
          <pc:sldMk cId="3405565550" sldId="262"/>
        </pc:sldMkLst>
      </pc:sldChg>
      <pc:sldChg chg="del">
        <pc:chgData name="Hannah Riordan" userId="S::hannah.riordan@det.nsw.edu.au::2705dd74-5708-4bb4-be63-c8f00774f6d3" providerId="AD" clId="Web-{10AE7E6C-2852-BCD1-11F9-B9CAEFCB8761}" dt="2023-09-19T02:47:04.554" v="10"/>
        <pc:sldMkLst>
          <pc:docMk/>
          <pc:sldMk cId="1131178362" sldId="263"/>
        </pc:sldMkLst>
      </pc:sldChg>
      <pc:sldChg chg="del">
        <pc:chgData name="Hannah Riordan" userId="S::hannah.riordan@det.nsw.edu.au::2705dd74-5708-4bb4-be63-c8f00774f6d3" providerId="AD" clId="Web-{10AE7E6C-2852-BCD1-11F9-B9CAEFCB8761}" dt="2023-09-19T02:47:04.554" v="9"/>
        <pc:sldMkLst>
          <pc:docMk/>
          <pc:sldMk cId="4124278889" sldId="264"/>
        </pc:sldMkLst>
      </pc:sldChg>
      <pc:sldChg chg="del">
        <pc:chgData name="Hannah Riordan" userId="S::hannah.riordan@det.nsw.edu.au::2705dd74-5708-4bb4-be63-c8f00774f6d3" providerId="AD" clId="Web-{10AE7E6C-2852-BCD1-11F9-B9CAEFCB8761}" dt="2023-09-19T02:47:04.554" v="8"/>
        <pc:sldMkLst>
          <pc:docMk/>
          <pc:sldMk cId="3744367604" sldId="265"/>
        </pc:sldMkLst>
      </pc:sldChg>
      <pc:sldChg chg="del">
        <pc:chgData name="Hannah Riordan" userId="S::hannah.riordan@det.nsw.edu.au::2705dd74-5708-4bb4-be63-c8f00774f6d3" providerId="AD" clId="Web-{10AE7E6C-2852-BCD1-11F9-B9CAEFCB8761}" dt="2023-09-19T02:47:04.554" v="7"/>
        <pc:sldMkLst>
          <pc:docMk/>
          <pc:sldMk cId="4155847969" sldId="266"/>
        </pc:sldMkLst>
      </pc:sldChg>
      <pc:sldChg chg="del">
        <pc:chgData name="Hannah Riordan" userId="S::hannah.riordan@det.nsw.edu.au::2705dd74-5708-4bb4-be63-c8f00774f6d3" providerId="AD" clId="Web-{10AE7E6C-2852-BCD1-11F9-B9CAEFCB8761}" dt="2023-09-19T02:47:04.539" v="6"/>
        <pc:sldMkLst>
          <pc:docMk/>
          <pc:sldMk cId="231807025" sldId="267"/>
        </pc:sldMkLst>
      </pc:sldChg>
    </pc:docChg>
  </pc:docChgLst>
  <pc:docChgLst>
    <pc:chgData name="Hannah Riordan" userId="S::hannah.riordan@det.nsw.edu.au::2705dd74-5708-4bb4-be63-c8f00774f6d3" providerId="AD" clId="Web-{A4392587-4C89-1F90-A70D-A6AFA9214F72}"/>
    <pc:docChg chg="addSld">
      <pc:chgData name="Hannah Riordan" userId="S::hannah.riordan@det.nsw.edu.au::2705dd74-5708-4bb4-be63-c8f00774f6d3" providerId="AD" clId="Web-{A4392587-4C89-1F90-A70D-A6AFA9214F72}" dt="2023-09-20T01:09:02.867" v="0"/>
      <pc:docMkLst>
        <pc:docMk/>
      </pc:docMkLst>
      <pc:sldChg chg="add">
        <pc:chgData name="Hannah Riordan" userId="S::hannah.riordan@det.nsw.edu.au::2705dd74-5708-4bb4-be63-c8f00774f6d3" providerId="AD" clId="Web-{A4392587-4C89-1F90-A70D-A6AFA9214F72}" dt="2023-09-20T01:09:02.867" v="0"/>
        <pc:sldMkLst>
          <pc:docMk/>
          <pc:sldMk cId="2470902808" sldId="28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9A736A-CD9A-45DD-9886-C1E37E8A0C60}" type="datetimeFigureOut">
              <a:t>5/23/2024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9490D8-5BA9-4B26-86CA-C8076D433448}" type="slidenum">
              <a:t>‹#›</a:t>
            </a:fld>
            <a:endParaRPr lang="en-US"/>
          </a:p>
        </p:txBody>
      </p:sp>
    </p:spTree>
    <p:extLst>
      <p:ext uri="{BB962C8B-B14F-4D97-AF65-F5344CB8AC3E}">
        <p14:creationId xmlns:p14="http://schemas.microsoft.com/office/powerpoint/2010/main" val="1525437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Prompt students to share some ways that they can be respectful in this learning environment. Responses will be specific to  different learning environments, but some could include: </a:t>
            </a:r>
          </a:p>
          <a:p>
            <a:endParaRPr lang="en-US" dirty="0">
              <a:cs typeface="Calibri"/>
            </a:endParaRPr>
          </a:p>
          <a:p>
            <a:pPr marL="171450" indent="-171450">
              <a:buFont typeface="Arial"/>
              <a:buChar char="•"/>
            </a:pPr>
            <a:r>
              <a:rPr lang="en-US" dirty="0">
                <a:cs typeface="Calibri"/>
              </a:rPr>
              <a:t>Taking turns</a:t>
            </a:r>
          </a:p>
          <a:p>
            <a:pPr marL="171450" indent="-171450">
              <a:buFont typeface="Arial"/>
              <a:buChar char="•"/>
            </a:pPr>
            <a:r>
              <a:rPr lang="en-US">
                <a:cs typeface="Calibri"/>
              </a:rPr>
              <a:t>Listening to one another</a:t>
            </a:r>
          </a:p>
          <a:p>
            <a:pPr marL="171450" indent="-171450">
              <a:buFont typeface="Arial"/>
              <a:buChar char="•"/>
            </a:pPr>
            <a:r>
              <a:rPr lang="en-US" dirty="0">
                <a:cs typeface="Calibri"/>
              </a:rPr>
              <a:t>Not raising voices</a:t>
            </a:r>
          </a:p>
          <a:p>
            <a:pPr marL="171450" indent="-171450">
              <a:buFont typeface="Arial"/>
              <a:buChar char="•"/>
            </a:pPr>
            <a:r>
              <a:rPr lang="en-US">
                <a:cs typeface="Calibri"/>
              </a:rPr>
              <a:t>Reading body signs </a:t>
            </a:r>
          </a:p>
          <a:p>
            <a:pPr marL="171450" indent="-171450">
              <a:buFont typeface="Arial"/>
              <a:buChar char="•"/>
            </a:pPr>
            <a:r>
              <a:rPr lang="en-US" dirty="0">
                <a:cs typeface="Calibri"/>
              </a:rPr>
              <a:t>If you think a term or word will be hurtful, don't use it</a:t>
            </a:r>
          </a:p>
        </p:txBody>
      </p:sp>
      <p:sp>
        <p:nvSpPr>
          <p:cNvPr id="4" name="Slide Number Placeholder 3"/>
          <p:cNvSpPr>
            <a:spLocks noGrp="1"/>
          </p:cNvSpPr>
          <p:nvPr>
            <p:ph type="sldNum" sz="quarter" idx="5"/>
          </p:nvPr>
        </p:nvSpPr>
        <p:spPr/>
        <p:txBody>
          <a:bodyPr/>
          <a:lstStyle/>
          <a:p>
            <a:fld id="{BD9490D8-5BA9-4B26-86CA-C8076D433448}" type="slidenum">
              <a:rPr lang="en-US"/>
              <a:t>3</a:t>
            </a:fld>
            <a:endParaRPr lang="en-US"/>
          </a:p>
        </p:txBody>
      </p:sp>
    </p:spTree>
    <p:extLst>
      <p:ext uri="{BB962C8B-B14F-4D97-AF65-F5344CB8AC3E}">
        <p14:creationId xmlns:p14="http://schemas.microsoft.com/office/powerpoint/2010/main" val="3357442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Prepare students to explore perspective-taking exercises with a brainstorm on what feelings or emotions someone might experience if they are the victim of racist behaviour. </a:t>
            </a:r>
            <a:endParaRPr lang="en-US" dirty="0"/>
          </a:p>
          <a:p>
            <a:endParaRPr lang="en-AU" dirty="0"/>
          </a:p>
          <a:p>
            <a:r>
              <a:rPr lang="en-AU" dirty="0"/>
              <a:t>Start by re-capping what racist behaviour is from last lesson as </a:t>
            </a:r>
            <a:r>
              <a:rPr lang="en-AU" i="1"/>
              <a:t>one group in society believing they are better than other groups and treats them unfairly based on things like; the colour of their skin; the language they speak; the country they or their parents were born in; the food they eat; or the culture or religion they follow</a:t>
            </a:r>
            <a:r>
              <a:rPr lang="en-AU"/>
              <a:t>. </a:t>
            </a:r>
            <a:endParaRPr lang="en-US"/>
          </a:p>
          <a:p>
            <a:endParaRPr lang="en-AU" dirty="0"/>
          </a:p>
          <a:p>
            <a:r>
              <a:rPr lang="en-AU" dirty="0"/>
              <a:t>Use the following questions and points to prompt discussion and responses:</a:t>
            </a:r>
            <a:endParaRPr lang="en-US" dirty="0">
              <a:ea typeface="Calibri"/>
              <a:cs typeface="Calibri"/>
            </a:endParaRPr>
          </a:p>
          <a:p>
            <a:endParaRPr lang="en-AU" dirty="0"/>
          </a:p>
          <a:p>
            <a:pPr marL="285750" lvl="1" indent="-285750">
              <a:buFont typeface="Symbol"/>
              <a:buChar char="•"/>
            </a:pPr>
            <a:r>
              <a:rPr lang="en-AU" i="1" dirty="0"/>
              <a:t> This or That</a:t>
            </a:r>
            <a:r>
              <a:rPr lang="en-AU" dirty="0"/>
              <a:t> questioning. E.g., would someone feel happy or sad if a classmate made jokes about the food they had for lunch? Would someone feel isolated or welcomed if they weren’t invited to play at lunch because of the language they speak?</a:t>
            </a:r>
            <a:endParaRPr lang="en-US" dirty="0"/>
          </a:p>
          <a:p>
            <a:pPr marL="285750" lvl="1" indent="-285750">
              <a:buFont typeface="Symbol"/>
              <a:buChar char="•"/>
            </a:pPr>
            <a:r>
              <a:rPr lang="en-AU" dirty="0"/>
              <a:t>How would you feel if someone treated you differently or unkindly?</a:t>
            </a:r>
            <a:endParaRPr lang="en-US" dirty="0"/>
          </a:p>
          <a:p>
            <a:pPr marL="285750" lvl="1" indent="-285750">
              <a:buFont typeface="Symbol"/>
              <a:buChar char="•"/>
            </a:pPr>
            <a:r>
              <a:rPr lang="en-AU" dirty="0"/>
              <a:t>Have you ever witnessed someone being treated unfairly because of their race? How did it make you feel?</a:t>
            </a:r>
            <a:endParaRPr lang="en-US" dirty="0"/>
          </a:p>
          <a:p>
            <a:pPr marL="285750" lvl="1" indent="-285750">
              <a:buFont typeface="Symbol"/>
              <a:buChar char="•"/>
            </a:pPr>
            <a:r>
              <a:rPr lang="en-AU" dirty="0"/>
              <a:t>How do you think someone might feel if they were excluded or left out of games, activities or conversations because of their race? How would you feel in that situation?</a:t>
            </a:r>
            <a:endParaRPr lang="en-US" dirty="0"/>
          </a:p>
          <a:p>
            <a:pPr marL="285750" lvl="1" indent="-285750">
              <a:buFont typeface="Symbol"/>
              <a:buChar char="•"/>
            </a:pPr>
            <a:r>
              <a:rPr lang="en-AU" dirty="0"/>
              <a:t>Focus on vocabulary such as “excluded”, “hurt”, “angry”, “confused”, “isolated”, “frustrated”, “embarrassed” in discussion and questioning. </a:t>
            </a:r>
            <a:endParaRPr lang="en-US" dirty="0"/>
          </a:p>
          <a:p>
            <a:pPr marL="285750" lvl="1" indent="-285750">
              <a:buFont typeface="Symbol"/>
              <a:buChar char="•"/>
            </a:pPr>
            <a:endParaRPr lang="en-AU" dirty="0"/>
          </a:p>
          <a:p>
            <a:pPr marL="0" lvl="1"/>
            <a:r>
              <a:rPr lang="en-AU" dirty="0"/>
              <a:t>Students can be invited to share their responses either verbally or by writing them on the whiteboard themselves.</a:t>
            </a:r>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BD9490D8-5BA9-4B26-86CA-C8076D433448}" type="slidenum">
              <a:t>4</a:t>
            </a:fld>
            <a:endParaRPr lang="en-US"/>
          </a:p>
        </p:txBody>
      </p:sp>
    </p:spTree>
    <p:extLst>
      <p:ext uri="{BB962C8B-B14F-4D97-AF65-F5344CB8AC3E}">
        <p14:creationId xmlns:p14="http://schemas.microsoft.com/office/powerpoint/2010/main" val="195279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Provide students with a scenario appropriate to their context (some suggestions are below which can be adapted). Prompt students to talk to their partner and discuss the following, then share with the class:</a:t>
            </a:r>
            <a:endParaRPr lang="en-US" dirty="0"/>
          </a:p>
          <a:p>
            <a:pPr marL="285750" lvl="1" indent="-285750">
              <a:buFont typeface="Symbol"/>
              <a:buChar char="○"/>
            </a:pPr>
            <a:r>
              <a:rPr lang="en-AU"/>
              <a:t>How the victim would feel?</a:t>
            </a:r>
            <a:endParaRPr lang="en-US" dirty="0"/>
          </a:p>
          <a:p>
            <a:pPr marL="285750" lvl="1" indent="-285750">
              <a:buFont typeface="Symbol"/>
              <a:buChar char="○"/>
            </a:pPr>
            <a:r>
              <a:rPr lang="en-AU"/>
              <a:t>Who would be a trusted person to help?</a:t>
            </a:r>
          </a:p>
          <a:p>
            <a:pPr marL="285750" lvl="1" indent="-285750">
              <a:buFont typeface="Symbol"/>
              <a:buChar char="○"/>
            </a:pPr>
            <a:r>
              <a:rPr lang="en-AU"/>
              <a:t>Are there any reporting methods you can use to support them?</a:t>
            </a:r>
          </a:p>
          <a:p>
            <a:pPr lvl="1"/>
            <a:r>
              <a:rPr lang="en-AU" b="1" dirty="0"/>
              <a:t>Possible scenarios:</a:t>
            </a:r>
            <a:endParaRPr lang="en-US" dirty="0"/>
          </a:p>
          <a:p>
            <a:pPr lvl="1"/>
            <a:r>
              <a:rPr lang="en-AU" dirty="0"/>
              <a:t>Adapt these based on the context of the class or come up with your own.</a:t>
            </a:r>
            <a:endParaRPr lang="en-US" dirty="0"/>
          </a:p>
          <a:p>
            <a:pPr marL="285750" lvl="1" indent="-285750">
              <a:buFont typeface="Symbol"/>
              <a:buChar char="○"/>
            </a:pPr>
            <a:r>
              <a:rPr lang="en-AU" i="1" dirty="0"/>
              <a:t>You overhear a group of students making fun of someone’s name.</a:t>
            </a:r>
            <a:endParaRPr lang="en-US" dirty="0"/>
          </a:p>
          <a:p>
            <a:pPr marL="285750" lvl="1" indent="-285750">
              <a:buFont typeface="Symbol"/>
              <a:buChar char="○"/>
            </a:pPr>
            <a:r>
              <a:rPr lang="en-AU" i="1" dirty="0"/>
              <a:t>You witnessed a student in your class who didn’t get up for another passenger on the bus home from school.</a:t>
            </a:r>
            <a:endParaRPr lang="en-US" dirty="0"/>
          </a:p>
          <a:p>
            <a:pPr marL="285750" lvl="1" indent="-285750">
              <a:buFont typeface="Symbol"/>
              <a:buChar char="○"/>
            </a:pPr>
            <a:r>
              <a:rPr lang="en-AU" i="1" dirty="0"/>
              <a:t>You’re playing an online game at home in the evening with a group of friends from school. One friend suggests everyone quit and start a new game without a particular student included. </a:t>
            </a:r>
            <a:endParaRPr lang="en-US"/>
          </a:p>
          <a:p>
            <a:pPr marL="285750" lvl="1" indent="-285750">
              <a:buFont typeface="Symbol"/>
              <a:buChar char="○"/>
            </a:pPr>
            <a:r>
              <a:rPr lang="en-AU" i="1" dirty="0"/>
              <a:t>You are watching your brother play soccer on the weekend and you overhear a parent making a racist comment about the referee. </a:t>
            </a:r>
            <a:endParaRPr lang="en-AU"/>
          </a:p>
          <a:p>
            <a:endParaRPr lang="en-US" dirty="0">
              <a:cs typeface="Calibri"/>
            </a:endParaRPr>
          </a:p>
        </p:txBody>
      </p:sp>
      <p:sp>
        <p:nvSpPr>
          <p:cNvPr id="4" name="Slide Number Placeholder 3"/>
          <p:cNvSpPr>
            <a:spLocks noGrp="1"/>
          </p:cNvSpPr>
          <p:nvPr>
            <p:ph type="sldNum" sz="quarter" idx="5"/>
          </p:nvPr>
        </p:nvSpPr>
        <p:spPr/>
        <p:txBody>
          <a:bodyPr/>
          <a:lstStyle/>
          <a:p>
            <a:fld id="{BD9490D8-5BA9-4B26-86CA-C8076D433448}" type="slidenum">
              <a:rPr lang="en-US"/>
              <a:t>8</a:t>
            </a:fld>
            <a:endParaRPr lang="en-US"/>
          </a:p>
        </p:txBody>
      </p:sp>
    </p:spTree>
    <p:extLst>
      <p:ext uri="{BB962C8B-B14F-4D97-AF65-F5344CB8AC3E}">
        <p14:creationId xmlns:p14="http://schemas.microsoft.com/office/powerpoint/2010/main" val="628429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Read slides with students to develop an understanding of the concept of the bystander and the different roles of the bystander when they witness racism. Students workshop some possible strategies they can use as an </a:t>
            </a:r>
            <a:r>
              <a:rPr lang="en-US" i="1"/>
              <a:t>assistant </a:t>
            </a:r>
            <a:r>
              <a:rPr lang="en-US"/>
              <a:t>or </a:t>
            </a:r>
            <a:r>
              <a:rPr lang="en-US" i="1"/>
              <a:t>upstander</a:t>
            </a:r>
            <a:r>
              <a:rPr lang="en-US"/>
              <a:t> if they witness racism. Then complete the role-play activity as follows:</a:t>
            </a:r>
            <a:endParaRPr lang="en-US" dirty="0"/>
          </a:p>
          <a:p>
            <a:pPr marL="285750" indent="-285750">
              <a:buFont typeface="Arial"/>
              <a:buChar char="•"/>
            </a:pPr>
            <a:r>
              <a:rPr lang="en-US"/>
              <a:t>Divide class into small groups and provide copies of scripts. Scripts are differentiated into 3 levels, with level 3 allowing for students to collaborate and write their own dialogue to resolve the scenario. </a:t>
            </a:r>
            <a:endParaRPr lang="en-US" dirty="0"/>
          </a:p>
          <a:p>
            <a:pPr marL="285750" indent="-285750">
              <a:buFont typeface="Arial"/>
              <a:buChar char="•"/>
            </a:pPr>
            <a:r>
              <a:rPr lang="en-US"/>
              <a:t>Students study the scripts, nominate roles and rehearse. Students can present to the teacher, peers or the class. </a:t>
            </a:r>
            <a:endParaRPr lang="en-US" dirty="0"/>
          </a:p>
          <a:p>
            <a:pPr marL="285750" indent="-285750">
              <a:buFont typeface="Arial"/>
              <a:buChar char="•"/>
            </a:pPr>
            <a:r>
              <a:rPr lang="en-US"/>
              <a:t>Once the scripts have been presented, call students back to reflect and discuss upstander </a:t>
            </a:r>
            <a:r>
              <a:rPr lang="en-US" err="1"/>
              <a:t>behaviour</a:t>
            </a:r>
            <a:r>
              <a:rPr lang="en-US"/>
              <a:t> as a class. </a:t>
            </a:r>
            <a:endParaRPr lang="en-US" dirty="0"/>
          </a:p>
          <a:p>
            <a:r>
              <a:rPr lang="en-US"/>
              <a:t>Some prompting questions could include: </a:t>
            </a:r>
            <a:endParaRPr lang="en-US" dirty="0"/>
          </a:p>
          <a:p>
            <a:endParaRPr lang="en-US" dirty="0"/>
          </a:p>
          <a:p>
            <a:pPr marL="285750" indent="-285750">
              <a:buFont typeface="Symbol"/>
              <a:buChar char="•"/>
            </a:pPr>
            <a:r>
              <a:rPr lang="en-US" i="1"/>
              <a:t>What do you think it means to be an upstander? How is it different from being a bystander? Why do you think it's important to be an upstander?</a:t>
            </a:r>
            <a:endParaRPr lang="en-US" dirty="0"/>
          </a:p>
          <a:p>
            <a:pPr marL="285750" indent="-285750">
              <a:buFont typeface="Symbol"/>
              <a:buChar char="•"/>
            </a:pPr>
            <a:r>
              <a:rPr lang="en-AU" i="1"/>
              <a:t>Have you ever faced a situation where you wanted to stand up for someone or speak out against something but didn't? What held you back, and what could you have done differently?</a:t>
            </a:r>
            <a:endParaRPr lang="en-US" dirty="0"/>
          </a:p>
          <a:p>
            <a:pPr marL="285750" indent="-285750">
              <a:buFont typeface="Symbol"/>
              <a:buChar char="•"/>
            </a:pPr>
            <a:r>
              <a:rPr lang="en-AU" i="1"/>
              <a:t>How can you support your friends or classmates who might be experiencing bullying or discrimination? What actions can you take to make them feel safe and supported?</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BD9490D8-5BA9-4B26-86CA-C8076D433448}" type="slidenum">
              <a:rPr lang="en-US"/>
              <a:t>10</a:t>
            </a:fld>
            <a:endParaRPr lang="en-US"/>
          </a:p>
        </p:txBody>
      </p:sp>
    </p:spTree>
    <p:extLst>
      <p:ext uri="{BB962C8B-B14F-4D97-AF65-F5344CB8AC3E}">
        <p14:creationId xmlns:p14="http://schemas.microsoft.com/office/powerpoint/2010/main" val="24834872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slides with students to develop an understanding of the concept of the bystander and the different roles of the bystander when they witness racism. Students workshop some possible strategies they can use as an </a:t>
            </a:r>
            <a:r>
              <a:rPr lang="en-US" i="1" dirty="0"/>
              <a:t>assistant </a:t>
            </a:r>
            <a:r>
              <a:rPr lang="en-US" dirty="0"/>
              <a:t>or </a:t>
            </a:r>
            <a:r>
              <a:rPr lang="en-US" i="1" dirty="0"/>
              <a:t>upstander</a:t>
            </a:r>
            <a:r>
              <a:rPr lang="en-US" dirty="0"/>
              <a:t> if they witness racism. Then complete the role-play activity as follows:</a:t>
            </a:r>
          </a:p>
          <a:p>
            <a:pPr marL="285750" indent="-285750">
              <a:buFont typeface="Arial"/>
              <a:buChar char="•"/>
            </a:pPr>
            <a:r>
              <a:rPr lang="en-US" dirty="0"/>
              <a:t>Divide class into small groups and provide copies of scripts. Scripts are differentiated into 3 levels, with level 3 allowing for students to collaborate and write their own dialogue to resolve the scenario. </a:t>
            </a:r>
          </a:p>
          <a:p>
            <a:pPr marL="285750" indent="-285750">
              <a:buFont typeface="Arial"/>
              <a:buChar char="•"/>
            </a:pPr>
            <a:r>
              <a:rPr lang="en-US" dirty="0"/>
              <a:t>Students study the scripts, nominate roles and rehearse. Students can present to the teacher, peers or the class. </a:t>
            </a:r>
          </a:p>
          <a:p>
            <a:pPr marL="285750" indent="-285750">
              <a:buFont typeface="Arial"/>
              <a:buChar char="•"/>
            </a:pPr>
            <a:r>
              <a:rPr lang="en-US" dirty="0"/>
              <a:t>Once the scripts have been presented, call students back to reflect and discuss upstander </a:t>
            </a:r>
            <a:r>
              <a:rPr lang="en-US" dirty="0" err="1"/>
              <a:t>behaviour</a:t>
            </a:r>
            <a:r>
              <a:rPr lang="en-US" dirty="0"/>
              <a:t> as a class. </a:t>
            </a:r>
          </a:p>
          <a:p>
            <a:r>
              <a:rPr lang="en-US" dirty="0"/>
              <a:t>Some prompting questions could include: </a:t>
            </a:r>
          </a:p>
          <a:p>
            <a:endParaRPr lang="en-US" dirty="0"/>
          </a:p>
          <a:p>
            <a:pPr marL="285750" indent="-285750">
              <a:buFont typeface="Symbol"/>
              <a:buChar char="•"/>
            </a:pPr>
            <a:r>
              <a:rPr lang="en-US" i="1" dirty="0"/>
              <a:t>What do you think it means to be an upstander? How is it different from being a bystander? Why do you think it's important to be an upstander?</a:t>
            </a:r>
            <a:endParaRPr lang="en-US" dirty="0"/>
          </a:p>
          <a:p>
            <a:pPr marL="285750" indent="-285750">
              <a:buFont typeface="Symbol"/>
              <a:buChar char="•"/>
            </a:pPr>
            <a:r>
              <a:rPr lang="en-AU" i="1" dirty="0"/>
              <a:t>Have you ever faced a situation where you wanted to stand up for someone or speak out against something but didn't? What held you back, and what could you have done differently?</a:t>
            </a:r>
            <a:endParaRPr lang="en-US" dirty="0"/>
          </a:p>
          <a:p>
            <a:pPr marL="285750" indent="-285750">
              <a:buFont typeface="Symbol"/>
              <a:buChar char="•"/>
            </a:pPr>
            <a:r>
              <a:rPr lang="en-AU" i="1" dirty="0"/>
              <a:t>How can you support your friends or classmates who might be experiencing bullying or discrimination? What actions can you take to make them feel safe and supported?</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BD9490D8-5BA9-4B26-86CA-C8076D433448}" type="slidenum">
              <a:rPr lang="en-US"/>
              <a:t>13</a:t>
            </a:fld>
            <a:endParaRPr lang="en-US"/>
          </a:p>
        </p:txBody>
      </p:sp>
    </p:spTree>
    <p:extLst>
      <p:ext uri="{BB962C8B-B14F-4D97-AF65-F5344CB8AC3E}">
        <p14:creationId xmlns:p14="http://schemas.microsoft.com/office/powerpoint/2010/main" val="4024280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What do you think it means to be an upstander? </a:t>
            </a:r>
            <a:endParaRPr lang="en-US" dirty="0"/>
          </a:p>
          <a:p>
            <a:r>
              <a:rPr lang="en-US" i="1" dirty="0"/>
              <a:t>How is it different from being a bystander? </a:t>
            </a:r>
            <a:endParaRPr lang="en-US"/>
          </a:p>
          <a:p>
            <a:r>
              <a:rPr lang="en-US" i="1" dirty="0"/>
              <a:t>Why do you think it's important to be an upstander?</a:t>
            </a:r>
            <a:endParaRPr lang="en-US" dirty="0">
              <a:cs typeface="Calibri"/>
            </a:endParaRPr>
          </a:p>
        </p:txBody>
      </p:sp>
      <p:sp>
        <p:nvSpPr>
          <p:cNvPr id="4" name="Slide Number Placeholder 3"/>
          <p:cNvSpPr>
            <a:spLocks noGrp="1"/>
          </p:cNvSpPr>
          <p:nvPr>
            <p:ph type="sldNum" sz="quarter" idx="5"/>
          </p:nvPr>
        </p:nvSpPr>
        <p:spPr/>
        <p:txBody>
          <a:bodyPr/>
          <a:lstStyle/>
          <a:p>
            <a:fld id="{BD9490D8-5BA9-4B26-86CA-C8076D433448}" type="slidenum">
              <a:rPr lang="en-US"/>
              <a:t>11</a:t>
            </a:fld>
            <a:endParaRPr lang="en-US"/>
          </a:p>
        </p:txBody>
      </p:sp>
    </p:spTree>
    <p:extLst>
      <p:ext uri="{BB962C8B-B14F-4D97-AF65-F5344CB8AC3E}">
        <p14:creationId xmlns:p14="http://schemas.microsoft.com/office/powerpoint/2010/main" val="3308959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i="1" dirty="0"/>
              <a:t>Have you ever faced a situation where you wanted to stand up for someone or speak out against something but didn't? </a:t>
            </a:r>
            <a:endParaRPr lang="en-US" dirty="0"/>
          </a:p>
          <a:p>
            <a:r>
              <a:rPr lang="en-AU" i="1" dirty="0"/>
              <a:t>What held you back, and what could you have done differently?</a:t>
            </a:r>
            <a:endParaRPr lang="en-US" dirty="0">
              <a:cs typeface="Calibri"/>
            </a:endParaRPr>
          </a:p>
        </p:txBody>
      </p:sp>
      <p:sp>
        <p:nvSpPr>
          <p:cNvPr id="4" name="Slide Number Placeholder 3"/>
          <p:cNvSpPr>
            <a:spLocks noGrp="1"/>
          </p:cNvSpPr>
          <p:nvPr>
            <p:ph type="sldNum" sz="quarter" idx="5"/>
          </p:nvPr>
        </p:nvSpPr>
        <p:spPr/>
        <p:txBody>
          <a:bodyPr/>
          <a:lstStyle/>
          <a:p>
            <a:fld id="{BD9490D8-5BA9-4B26-86CA-C8076D433448}" type="slidenum">
              <a:rPr lang="en-US"/>
              <a:t>12</a:t>
            </a:fld>
            <a:endParaRPr lang="en-US"/>
          </a:p>
        </p:txBody>
      </p:sp>
    </p:spTree>
    <p:extLst>
      <p:ext uri="{BB962C8B-B14F-4D97-AF65-F5344CB8AC3E}">
        <p14:creationId xmlns:p14="http://schemas.microsoft.com/office/powerpoint/2010/main" val="2731764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i="1" dirty="0"/>
              <a:t>How can you support your friends or classmates who might be experiencing bullying or discrimination? </a:t>
            </a:r>
            <a:endParaRPr lang="en-US" dirty="0"/>
          </a:p>
          <a:p>
            <a:r>
              <a:rPr lang="en-AU" i="1" dirty="0"/>
              <a:t>What actions can you take to make them feel safe and supported?</a:t>
            </a:r>
            <a:endParaRPr lang="en-US" dirty="0">
              <a:cs typeface="Calibri"/>
            </a:endParaRPr>
          </a:p>
        </p:txBody>
      </p:sp>
      <p:sp>
        <p:nvSpPr>
          <p:cNvPr id="4" name="Slide Number Placeholder 3"/>
          <p:cNvSpPr>
            <a:spLocks noGrp="1"/>
          </p:cNvSpPr>
          <p:nvPr>
            <p:ph type="sldNum" sz="quarter" idx="5"/>
          </p:nvPr>
        </p:nvSpPr>
        <p:spPr/>
        <p:txBody>
          <a:bodyPr/>
          <a:lstStyle/>
          <a:p>
            <a:fld id="{BD9490D8-5BA9-4B26-86CA-C8076D433448}" type="slidenum">
              <a:rPr lang="en-US"/>
              <a:t>13</a:t>
            </a:fld>
            <a:endParaRPr lang="en-US"/>
          </a:p>
        </p:txBody>
      </p:sp>
    </p:spTree>
    <p:extLst>
      <p:ext uri="{BB962C8B-B14F-4D97-AF65-F5344CB8AC3E}">
        <p14:creationId xmlns:p14="http://schemas.microsoft.com/office/powerpoint/2010/main" val="1843594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t>Consolidate learning by reinforcing strategies that students can use if they witness racism in a range of contexts, including; in class, on the playground, in the community or online.</a:t>
            </a:r>
            <a:endParaRPr lang="en-US" dirty="0"/>
          </a:p>
          <a:p>
            <a:pPr marL="342900" lvl="1" indent="-342900">
              <a:buChar char="•"/>
            </a:pPr>
            <a:r>
              <a:rPr lang="en-AU" dirty="0"/>
              <a:t>Distribute approx. 5 coloured cards or stick notes to students.</a:t>
            </a:r>
            <a:endParaRPr lang="en-US" dirty="0"/>
          </a:p>
          <a:p>
            <a:pPr marL="342900" lvl="1" indent="-342900">
              <a:buChar char="•"/>
            </a:pPr>
            <a:r>
              <a:rPr lang="en-AU" dirty="0"/>
              <a:t>Provide generalised situations from the list below where racism can happen, or prepare your own (avoid using language in the examples that might inadvertently equip students with insults or slurs).</a:t>
            </a:r>
            <a:endParaRPr lang="en-US" dirty="0"/>
          </a:p>
          <a:p>
            <a:pPr marL="342900" lvl="1" indent="-342900">
              <a:buChar char="•"/>
            </a:pPr>
            <a:r>
              <a:rPr lang="en-AU" dirty="0"/>
              <a:t>Students write a single word or short sentence response indicating a possible course of action. E.g., “report”, “tell the teacher”, “get help”, “raise awareness”, “talk to an adult”, “speak up”.</a:t>
            </a:r>
            <a:endParaRPr lang="en-US" dirty="0"/>
          </a:p>
          <a:p>
            <a:pPr marL="342900" lvl="1" indent="-342900">
              <a:buChar char="•"/>
            </a:pPr>
            <a:r>
              <a:rPr lang="en-AU" dirty="0"/>
              <a:t>Have students come to the front and stick them on the board around the text on slide 19. </a:t>
            </a:r>
            <a:endParaRPr lang="en-US" dirty="0"/>
          </a:p>
          <a:p>
            <a:pPr lvl="1"/>
            <a:r>
              <a:rPr lang="en-AU" dirty="0"/>
              <a:t>Some possible scenarios to prompt student responses could include:</a:t>
            </a:r>
            <a:endParaRPr lang="en-US" dirty="0"/>
          </a:p>
          <a:p>
            <a:pPr marL="285750" indent="-285750">
              <a:buFont typeface="Symbol"/>
              <a:buChar char="•"/>
            </a:pPr>
            <a:r>
              <a:rPr lang="en-AU" i="1" dirty="0"/>
              <a:t>Some older students at school tell the year 8 students not to let a certain student play sport with them at lunch because of their race or cultural heritage. This student is accused of playing unfairly. </a:t>
            </a:r>
            <a:endParaRPr lang="en-US" dirty="0"/>
          </a:p>
          <a:p>
            <a:pPr marL="285750" indent="-285750">
              <a:buFont typeface="Symbol"/>
              <a:buChar char="•"/>
            </a:pPr>
            <a:r>
              <a:rPr lang="en-AU" i="1" dirty="0"/>
              <a:t>In the school hallway, a group of students makes fun of a new student from a different country, mocking their accent and language skills.</a:t>
            </a:r>
            <a:endParaRPr lang="en-US" dirty="0"/>
          </a:p>
          <a:p>
            <a:pPr marL="285750" indent="-285750">
              <a:buFont typeface="Symbol"/>
              <a:buChar char="•"/>
            </a:pPr>
            <a:r>
              <a:rPr lang="en-AU" i="1" dirty="0"/>
              <a:t>During an online gaming session, players use racial slurs and offensive comments to target a teammate with a different cultural background.</a:t>
            </a:r>
            <a:endParaRPr lang="en-US" dirty="0"/>
          </a:p>
          <a:p>
            <a:pPr marL="285750" indent="-285750">
              <a:buFont typeface="Symbol"/>
              <a:buChar char="•"/>
            </a:pPr>
            <a:r>
              <a:rPr lang="en-AU" i="1" dirty="0"/>
              <a:t>A teacher in a community workshop dismisses a student's ideas solely based on their ethnicity, assuming they can't contribute meaningfully.</a:t>
            </a:r>
            <a:endParaRPr lang="en-US" dirty="0"/>
          </a:p>
          <a:p>
            <a:pPr marL="285750" indent="-285750">
              <a:buFont typeface="Symbol"/>
              <a:buChar char="•"/>
            </a:pPr>
            <a:r>
              <a:rPr lang="en-AU" i="1" dirty="0"/>
              <a:t>At a school event, a student is excluded from a group photo because of their race, leaving them feeling isolated and hurt.</a:t>
            </a:r>
            <a:endParaRPr lang="en-US" dirty="0"/>
          </a:p>
          <a:p>
            <a:pPr marL="285750" indent="-285750">
              <a:buFont typeface="Symbol"/>
              <a:buChar char="•"/>
            </a:pPr>
            <a:r>
              <a:rPr lang="en-AU" i="1" dirty="0"/>
              <a:t>Online, a teenager receives anonymous messages filled with racial slurs and hate speech, causing them to feel distressed.</a:t>
            </a:r>
            <a:endParaRPr lang="en-US" dirty="0"/>
          </a:p>
          <a:p>
            <a:pPr marL="285750" indent="-285750">
              <a:buFont typeface="Symbol"/>
              <a:buChar char="•"/>
            </a:pPr>
            <a:r>
              <a:rPr lang="en-AU" i="1" dirty="0"/>
              <a:t>A community store owner refuses to serve customers from a specific racial or ethnic background, openly displaying discrimination.</a:t>
            </a:r>
            <a:endParaRPr lang="en-US" dirty="0"/>
          </a:p>
          <a:p>
            <a:pPr marL="285750" indent="-285750">
              <a:buFont typeface="Symbol"/>
              <a:buChar char="•"/>
            </a:pPr>
            <a:r>
              <a:rPr lang="en-AU" i="1" dirty="0"/>
              <a:t>During a sports match, spectators shout racially insensitive comments at players, creating a hostile environment for the athletes.</a:t>
            </a:r>
            <a:endParaRPr lang="en-US" dirty="0"/>
          </a:p>
          <a:p>
            <a:pPr marL="285750" indent="-285750">
              <a:buFont typeface="Symbol"/>
              <a:buChar char="•"/>
            </a:pPr>
            <a:r>
              <a:rPr lang="en-AU" i="1" dirty="0"/>
              <a:t>In a social media chat group, teenagers share offensive memes and jokes that target a particular racial or ethnic group, perpetuating harmful stereotypes.</a:t>
            </a:r>
            <a:endParaRPr lang="en-US" dirty="0"/>
          </a:p>
          <a:p>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BD9490D8-5BA9-4B26-86CA-C8076D433448}" type="slidenum">
              <a:rPr lang="en-US"/>
              <a:t>17</a:t>
            </a:fld>
            <a:endParaRPr lang="en-US"/>
          </a:p>
        </p:txBody>
      </p:sp>
    </p:spTree>
    <p:extLst>
      <p:ext uri="{BB962C8B-B14F-4D97-AF65-F5344CB8AC3E}">
        <p14:creationId xmlns:p14="http://schemas.microsoft.com/office/powerpoint/2010/main" val="138272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847D-1CF6-46BA-B46B-48BED0604A28}"/>
              </a:ext>
            </a:extLst>
          </p:cNvPr>
          <p:cNvSpPr>
            <a:spLocks noGrp="1"/>
          </p:cNvSpPr>
          <p:nvPr>
            <p:ph type="ctrTitle"/>
          </p:nvPr>
        </p:nvSpPr>
        <p:spPr>
          <a:xfrm>
            <a:off x="1524000" y="1122363"/>
            <a:ext cx="9144000" cy="2387600"/>
          </a:xfrm>
        </p:spPr>
        <p:txBody>
          <a:bodyPr anchor="b"/>
          <a:lstStyle>
            <a:lvl1pPr algn="ctr">
              <a:defRPr sz="6000" b="1" cap="all" spc="1500" baseline="0">
                <a:latin typeface="+mj-lt"/>
                <a:ea typeface="Source Sans Pro SemiBold" panose="020B0603030403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FB4F5A5-C931-4A4C-B6B1-EF4C95965BFF}"/>
              </a:ext>
            </a:extLst>
          </p:cNvPr>
          <p:cNvSpPr>
            <a:spLocks noGrp="1"/>
          </p:cNvSpPr>
          <p:nvPr>
            <p:ph type="subTitle" idx="1"/>
          </p:nvPr>
        </p:nvSpPr>
        <p:spPr>
          <a:xfrm>
            <a:off x="1524000" y="3602038"/>
            <a:ext cx="9144000" cy="1655762"/>
          </a:xfrm>
        </p:spPr>
        <p:txBody>
          <a:bodyPr/>
          <a:lstStyle>
            <a:lvl1pPr marL="0" indent="0" algn="ctr">
              <a:buNone/>
              <a:defRPr sz="2400" cap="all" spc="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7" name="Graphic 185">
            <a:extLst>
              <a:ext uri="{FF2B5EF4-FFF2-40B4-BE49-F238E27FC236}">
                <a16:creationId xmlns:a16="http://schemas.microsoft.com/office/drawing/2014/main" id="{8A351602-3772-4279-B0D3-A523F6F6EAB3}"/>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A5AAAA75-5FFB-4C07-AD4A-3146773E6CDD}"/>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479895E-3847-44BB-8404-28F14219FB7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0E02F68-8149-4236-8D9F-6B550F78B93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56FCAAB-F073-4561-A484-42C7DD10DC26}"/>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CF8DB94-87A3-43E9-9BBB-301CFF0FB05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35DE4AEC-B6E4-439C-B716-EBE3D4D1DC76}"/>
              </a:ext>
            </a:extLst>
          </p:cNvPr>
          <p:cNvSpPr>
            <a:spLocks noGrp="1"/>
          </p:cNvSpPr>
          <p:nvPr>
            <p:ph type="dt" sz="half" idx="10"/>
          </p:nvPr>
        </p:nvSpPr>
        <p:spPr/>
        <p:txBody>
          <a:bodyPr/>
          <a:lstStyle/>
          <a:p>
            <a:fld id="{97BFF81C-1FCB-4DBA-8044-F1A0FCFD45A6}" type="datetime1">
              <a:rPr lang="en-US" smtClean="0"/>
              <a:t>5/23/2024</a:t>
            </a:fld>
            <a:endParaRPr lang="en-US" dirty="0"/>
          </a:p>
        </p:txBody>
      </p:sp>
      <p:sp>
        <p:nvSpPr>
          <p:cNvPr id="5" name="Footer Placeholder 4">
            <a:extLst>
              <a:ext uri="{FF2B5EF4-FFF2-40B4-BE49-F238E27FC236}">
                <a16:creationId xmlns:a16="http://schemas.microsoft.com/office/drawing/2014/main" id="{F478BC18-102E-45BF-8FEA-801E9C59D143}"/>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FAA8BF5F-B1F8-461F-9B3D-7D50D02423E7}"/>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7D6BF779-0B8C-4CC2-9268-9506AD0C5331}"/>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540346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A871-D377-4EC0-9ACF-86842F01E1D0}"/>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3D53202-92A9-45A3-B812-777DB9578B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7" name="Graphic 185">
            <a:extLst>
              <a:ext uri="{FF2B5EF4-FFF2-40B4-BE49-F238E27FC236}">
                <a16:creationId xmlns:a16="http://schemas.microsoft.com/office/drawing/2014/main" id="{7196FB0C-3A9D-4892-90C9-21F3459AAD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16938C96-CF0F-4B69-A695-913F11BFC6F0}"/>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3CA7E6BB-6B60-4BF5-9D3E-A3FE782EF5B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F693EDA-57B3-4AEB-863B-B198C2A5A8E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B3A04A96-045F-4B6E-AEEE-11A2FA01B4F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FB357DC-5AD3-44F4-879B-5AD6B18AC36F}"/>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A2CA47F-83AD-4BE3-AC2F-6C17883F78C7}"/>
              </a:ext>
            </a:extLst>
          </p:cNvPr>
          <p:cNvSpPr>
            <a:spLocks noGrp="1"/>
          </p:cNvSpPr>
          <p:nvPr>
            <p:ph type="dt" sz="half" idx="10"/>
          </p:nvPr>
        </p:nvSpPr>
        <p:spPr/>
        <p:txBody>
          <a:bodyPr/>
          <a:lstStyle/>
          <a:p>
            <a:fld id="{FB9092B3-2D87-4CDF-B84B-C46E5F5D31F7}" type="datetime1">
              <a:rPr lang="en-US" smtClean="0"/>
              <a:t>5/23/2024</a:t>
            </a:fld>
            <a:endParaRPr lang="en-US" dirty="0"/>
          </a:p>
        </p:txBody>
      </p:sp>
      <p:sp>
        <p:nvSpPr>
          <p:cNvPr id="5" name="Footer Placeholder 4">
            <a:extLst>
              <a:ext uri="{FF2B5EF4-FFF2-40B4-BE49-F238E27FC236}">
                <a16:creationId xmlns:a16="http://schemas.microsoft.com/office/drawing/2014/main" id="{21118A72-3200-4597-A9C5-0D9ECFF3E8C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D70055A-71D4-49B4-8A8F-19AFDB84E958}"/>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0B0E5D27-C447-432F-982D-B60FDD6F34A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397660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C59DBB-9256-464D-8A6A-8BDA71541D6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A25E310-E6CB-4838-8E9B-B288DA5527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7" name="Graphic 185">
            <a:extLst>
              <a:ext uri="{FF2B5EF4-FFF2-40B4-BE49-F238E27FC236}">
                <a16:creationId xmlns:a16="http://schemas.microsoft.com/office/drawing/2014/main" id="{BCF412A8-E798-47AD-ABD9-98D76A55D30B}"/>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E70160C5-475D-401A-AEE2-2C04E99A1518}"/>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07CC7CE9-9C7F-49C2-8609-47BF523390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26FD5F1-978C-45AF-9086-D5DBE1F01681}"/>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873AB1C-723A-4FB4-9B23-65BAF507483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1DE5510-5094-4FA4-96E5-AD4841D1C38A}"/>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7CE2202-679F-48B0-B2DD-F6F54711224B}"/>
              </a:ext>
            </a:extLst>
          </p:cNvPr>
          <p:cNvSpPr>
            <a:spLocks noGrp="1"/>
          </p:cNvSpPr>
          <p:nvPr>
            <p:ph type="dt" sz="half" idx="10"/>
          </p:nvPr>
        </p:nvSpPr>
        <p:spPr/>
        <p:txBody>
          <a:bodyPr/>
          <a:lstStyle/>
          <a:p>
            <a:fld id="{3D769E57-47B1-47B0-B526-3153E4B1E729}" type="datetime1">
              <a:rPr lang="en-US" smtClean="0"/>
              <a:t>5/23/2024</a:t>
            </a:fld>
            <a:endParaRPr lang="en-US" dirty="0"/>
          </a:p>
        </p:txBody>
      </p:sp>
      <p:sp>
        <p:nvSpPr>
          <p:cNvPr id="5" name="Footer Placeholder 4">
            <a:extLst>
              <a:ext uri="{FF2B5EF4-FFF2-40B4-BE49-F238E27FC236}">
                <a16:creationId xmlns:a16="http://schemas.microsoft.com/office/drawing/2014/main" id="{D07BC83D-E4C0-49E1-ADA1-1AF403984BD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31BF211E-B2EA-4CDC-9E84-B6898394921B}"/>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FE2F5FD-5D31-4C1D-82F8-93624C7B0A3C}"/>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662983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4909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409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81069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2012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66037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46038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88538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1953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8500-1605-41EA-A15F-9B79DF7E405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9B14AC8-25A5-4D7F-BF23-CB20AA2ECF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aphic 185">
            <a:extLst>
              <a:ext uri="{FF2B5EF4-FFF2-40B4-BE49-F238E27FC236}">
                <a16:creationId xmlns:a16="http://schemas.microsoft.com/office/drawing/2014/main" id="{8997F1B7-1EE7-4EA5-A5A4-866F9A810C9F}"/>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5E13483-2FB6-4753-8402-06FDC3498E0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88F0DF22-F640-4002-B783-DF1C6A9473F6}"/>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C2787B8-7984-4332-B611-D3D3DE898FE0}"/>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AF3646C-B3D7-4F57-8FD2-CD93CEB39214}"/>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65FA7DA-93A0-43A4-834C-0F1BB9806A8C}"/>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21995D22-0146-4DE2-9E78-4C00333D499A}"/>
              </a:ext>
            </a:extLst>
          </p:cNvPr>
          <p:cNvSpPr>
            <a:spLocks noGrp="1"/>
          </p:cNvSpPr>
          <p:nvPr>
            <p:ph type="dt" sz="half" idx="10"/>
          </p:nvPr>
        </p:nvSpPr>
        <p:spPr/>
        <p:txBody>
          <a:bodyPr/>
          <a:lstStyle/>
          <a:p>
            <a:fld id="{5A87773D-8987-489A-A650-3D6F7D5C7C38}" type="datetime1">
              <a:rPr lang="en-US" smtClean="0"/>
              <a:t>5/23/2024</a:t>
            </a:fld>
            <a:endParaRPr lang="en-US" dirty="0"/>
          </a:p>
        </p:txBody>
      </p:sp>
      <p:sp>
        <p:nvSpPr>
          <p:cNvPr id="5" name="Footer Placeholder 4">
            <a:extLst>
              <a:ext uri="{FF2B5EF4-FFF2-40B4-BE49-F238E27FC236}">
                <a16:creationId xmlns:a16="http://schemas.microsoft.com/office/drawing/2014/main" id="{6459717A-A1FE-485D-AFFF-2C7026C710A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76DB88B-64CF-4100-8F07-D191DD7939F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04332FF-8349-42A5-B5C8-5EE3825CE25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9291281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69699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51490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5/23/2024</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7901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FE6C-EBF1-47DE-8468-E7125172B7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4104992-D139-48DC-BCCE-D71EA23CA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7" name="Graphic 185">
            <a:extLst>
              <a:ext uri="{FF2B5EF4-FFF2-40B4-BE49-F238E27FC236}">
                <a16:creationId xmlns:a16="http://schemas.microsoft.com/office/drawing/2014/main" id="{A8C5E768-0E62-4DE7-A0AF-93121DA843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6402845F-9E8A-41E1-B051-1AAA46C997A2}"/>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AA45C410-5FD0-4339-A3BC-A865DE4190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7B0B703-8BA8-483C-A433-C44C809687DE}"/>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CCFA03D-B879-419B-88B9-F4F3645C8AF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6B0260A-6B2D-4F54-8614-60BC3103E166}"/>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751AB8F6-0796-47E9-B1D4-760B7CCFC75D}"/>
              </a:ext>
            </a:extLst>
          </p:cNvPr>
          <p:cNvSpPr>
            <a:spLocks noGrp="1"/>
          </p:cNvSpPr>
          <p:nvPr>
            <p:ph type="dt" sz="half" idx="10"/>
          </p:nvPr>
        </p:nvSpPr>
        <p:spPr/>
        <p:txBody>
          <a:bodyPr/>
          <a:lstStyle/>
          <a:p>
            <a:fld id="{97E150C1-1D78-4D80-810D-E9E86F6E88AB}" type="datetime1">
              <a:rPr lang="en-US" smtClean="0"/>
              <a:t>5/23/2024</a:t>
            </a:fld>
            <a:endParaRPr lang="en-US" dirty="0"/>
          </a:p>
        </p:txBody>
      </p:sp>
      <p:sp>
        <p:nvSpPr>
          <p:cNvPr id="5" name="Footer Placeholder 4">
            <a:extLst>
              <a:ext uri="{FF2B5EF4-FFF2-40B4-BE49-F238E27FC236}">
                <a16:creationId xmlns:a16="http://schemas.microsoft.com/office/drawing/2014/main" id="{37886FC0-7327-44D9-B689-0AE73FD25596}"/>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219D265-BFBA-4C93-9B1A-B9483AE6BF3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464F5FEB-DE92-47DA-8C46-DC088E8960A4}"/>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150676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37BE-B22F-40EE-94F0-04549BC56238}"/>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AA71582-4BAF-4211-AD4A-476ED6EB11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99DCF6B-C800-4345-BAE9-EE9FA65903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aphic 185">
            <a:extLst>
              <a:ext uri="{FF2B5EF4-FFF2-40B4-BE49-F238E27FC236}">
                <a16:creationId xmlns:a16="http://schemas.microsoft.com/office/drawing/2014/main" id="{E6190A1E-5381-43C4-B058-7758339984D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F7E35469-0BEA-4E5E-955F-1AA300A62DE5}"/>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8F650BE-565E-4A52-8143-7A87700FC5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286A3F89-AA2A-44E5-915E-C47A069EB68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C57F514-AB27-4489-8D3C-01DD1025DDAD}"/>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141169F-1C39-4D04-AF32-D0D14D004B05}"/>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93087465-759F-4895-8FC6-DD464FB918CA}"/>
              </a:ext>
            </a:extLst>
          </p:cNvPr>
          <p:cNvSpPr>
            <a:spLocks noGrp="1"/>
          </p:cNvSpPr>
          <p:nvPr>
            <p:ph type="dt" sz="half" idx="10"/>
          </p:nvPr>
        </p:nvSpPr>
        <p:spPr/>
        <p:txBody>
          <a:bodyPr/>
          <a:lstStyle/>
          <a:p>
            <a:fld id="{29E9CBD8-1588-4B6B-B74D-87480DDE94C0}" type="datetime1">
              <a:rPr lang="en-US" smtClean="0"/>
              <a:t>5/23/2024</a:t>
            </a:fld>
            <a:endParaRPr lang="en-US" dirty="0"/>
          </a:p>
        </p:txBody>
      </p:sp>
      <p:sp>
        <p:nvSpPr>
          <p:cNvPr id="6" name="Footer Placeholder 5">
            <a:extLst>
              <a:ext uri="{FF2B5EF4-FFF2-40B4-BE49-F238E27FC236}">
                <a16:creationId xmlns:a16="http://schemas.microsoft.com/office/drawing/2014/main" id="{92F1AA18-D8A5-44D9-881C-522258ED54D7}"/>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1C1BA574-A76A-4F4C-8CBD-768278B66E7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2793E083-ADC4-4391-83DD-781529A6611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65469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1B666-D6BE-4FA8-9CF1-F15FD58B0CBF}"/>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BCE4B4A-DE64-4563-83CD-C40B1D681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DA0314-0202-4E6D-8352-C28376A9C0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7B56083-87B4-4603-B6FF-A9EB68E3E6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3708CF-F028-4917-A9CB-59BF5248A2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0" name="Graphic 185">
            <a:extLst>
              <a:ext uri="{FF2B5EF4-FFF2-40B4-BE49-F238E27FC236}">
                <a16:creationId xmlns:a16="http://schemas.microsoft.com/office/drawing/2014/main" id="{81B934BF-E239-47E1-93E9-EA3182162D21}"/>
              </a:ext>
            </a:extLst>
          </p:cNvPr>
          <p:cNvGrpSpPr/>
          <p:nvPr/>
        </p:nvGrpSpPr>
        <p:grpSpPr>
          <a:xfrm>
            <a:off x="10999563" y="5987064"/>
            <a:ext cx="1054467" cy="469689"/>
            <a:chOff x="9841624" y="4115729"/>
            <a:chExt cx="602170" cy="268223"/>
          </a:xfrm>
          <a:solidFill>
            <a:schemeClr val="tx1"/>
          </a:solidFill>
        </p:grpSpPr>
        <p:sp>
          <p:nvSpPr>
            <p:cNvPr id="11" name="Freeform: Shape 10">
              <a:extLst>
                <a:ext uri="{FF2B5EF4-FFF2-40B4-BE49-F238E27FC236}">
                  <a16:creationId xmlns:a16="http://schemas.microsoft.com/office/drawing/2014/main" id="{C3BBF177-5044-426A-93ED-64BDC84BF184}"/>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4270648-77F5-4D28-B691-DA57AA28FD73}"/>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6086B770-2F70-4B7B-9525-286BBD63AD7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57DDC14D-7AE3-41CD-ADFC-A3601D4F9DF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42181834-8401-4B66-85EE-1CBF57807DA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7" name="Date Placeholder 6">
            <a:extLst>
              <a:ext uri="{FF2B5EF4-FFF2-40B4-BE49-F238E27FC236}">
                <a16:creationId xmlns:a16="http://schemas.microsoft.com/office/drawing/2014/main" id="{A433C091-3B62-4087-9A97-63BBE28CFF17}"/>
              </a:ext>
            </a:extLst>
          </p:cNvPr>
          <p:cNvSpPr>
            <a:spLocks noGrp="1"/>
          </p:cNvSpPr>
          <p:nvPr>
            <p:ph type="dt" sz="half" idx="10"/>
          </p:nvPr>
        </p:nvSpPr>
        <p:spPr/>
        <p:txBody>
          <a:bodyPr/>
          <a:lstStyle/>
          <a:p>
            <a:fld id="{AD794440-721C-4D75-BD4F-4CFB3D51CDCA}" type="datetime1">
              <a:rPr lang="en-US" smtClean="0"/>
              <a:t>5/23/2024</a:t>
            </a:fld>
            <a:endParaRPr lang="en-US" dirty="0"/>
          </a:p>
        </p:txBody>
      </p:sp>
      <p:sp>
        <p:nvSpPr>
          <p:cNvPr id="8" name="Footer Placeholder 7">
            <a:extLst>
              <a:ext uri="{FF2B5EF4-FFF2-40B4-BE49-F238E27FC236}">
                <a16:creationId xmlns:a16="http://schemas.microsoft.com/office/drawing/2014/main" id="{870710C3-2723-4847-BCAF-96D9FAE50555}"/>
              </a:ext>
            </a:extLst>
          </p:cNvPr>
          <p:cNvSpPr>
            <a:spLocks noGrp="1"/>
          </p:cNvSpPr>
          <p:nvPr>
            <p:ph type="ftr" sz="quarter" idx="11"/>
          </p:nvPr>
        </p:nvSpPr>
        <p:spPr/>
        <p:txBody>
          <a:bodyPr/>
          <a:lstStyle/>
          <a:p>
            <a:r>
              <a:rPr lang="en-US" dirty="0"/>
              <a:t>Sample Footer Text</a:t>
            </a:r>
          </a:p>
        </p:txBody>
      </p:sp>
      <p:sp>
        <p:nvSpPr>
          <p:cNvPr id="9" name="Slide Number Placeholder 8">
            <a:extLst>
              <a:ext uri="{FF2B5EF4-FFF2-40B4-BE49-F238E27FC236}">
                <a16:creationId xmlns:a16="http://schemas.microsoft.com/office/drawing/2014/main" id="{96618B2C-95AC-4438-97FD-07ACF297B8FE}"/>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7" name="Oval 16">
            <a:extLst>
              <a:ext uri="{FF2B5EF4-FFF2-40B4-BE49-F238E27FC236}">
                <a16:creationId xmlns:a16="http://schemas.microsoft.com/office/drawing/2014/main" id="{D6B0F5A7-6E8A-4BCD-8F1F-233ECD21B26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076698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9CF7F-748D-4598-983E-96A2BE26930A}"/>
              </a:ext>
            </a:extLst>
          </p:cNvPr>
          <p:cNvSpPr>
            <a:spLocks noGrp="1"/>
          </p:cNvSpPr>
          <p:nvPr>
            <p:ph type="title"/>
          </p:nvPr>
        </p:nvSpPr>
        <p:spPr/>
        <p:txBody>
          <a:bodyPr/>
          <a:lstStyle/>
          <a:p>
            <a:r>
              <a:rPr lang="en-US"/>
              <a:t>Click to edit Master title style</a:t>
            </a:r>
            <a:endParaRPr lang="en-US" dirty="0"/>
          </a:p>
        </p:txBody>
      </p:sp>
      <p:grpSp>
        <p:nvGrpSpPr>
          <p:cNvPr id="6" name="Graphic 185">
            <a:extLst>
              <a:ext uri="{FF2B5EF4-FFF2-40B4-BE49-F238E27FC236}">
                <a16:creationId xmlns:a16="http://schemas.microsoft.com/office/drawing/2014/main" id="{DFD4D3BE-80D4-4E69-9C76-F0D8517DF690}"/>
              </a:ext>
            </a:extLst>
          </p:cNvPr>
          <p:cNvGrpSpPr/>
          <p:nvPr/>
        </p:nvGrpSpPr>
        <p:grpSpPr>
          <a:xfrm>
            <a:off x="10999563" y="5987064"/>
            <a:ext cx="1054467" cy="469689"/>
            <a:chOff x="9841624" y="4115729"/>
            <a:chExt cx="602170" cy="268223"/>
          </a:xfrm>
          <a:solidFill>
            <a:schemeClr val="tx1"/>
          </a:solidFill>
        </p:grpSpPr>
        <p:sp>
          <p:nvSpPr>
            <p:cNvPr id="7" name="Freeform: Shape 6">
              <a:extLst>
                <a:ext uri="{FF2B5EF4-FFF2-40B4-BE49-F238E27FC236}">
                  <a16:creationId xmlns:a16="http://schemas.microsoft.com/office/drawing/2014/main" id="{A0B6E97F-00E1-4372-8978-8BCBDC9026E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CC7651B7-7A30-4AFA-A4D7-0B0C5D2DDA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FD2FC5CA-556B-4409-B084-34753A1F04E6}"/>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E63FB41-EE1F-4889-9096-3A38936330D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0DD19F3B-7B3E-4861-8FDA-D0116C96C16E}"/>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3" name="Date Placeholder 2">
            <a:extLst>
              <a:ext uri="{FF2B5EF4-FFF2-40B4-BE49-F238E27FC236}">
                <a16:creationId xmlns:a16="http://schemas.microsoft.com/office/drawing/2014/main" id="{410A2C46-C908-4010-AAE2-9FA41B145C4D}"/>
              </a:ext>
            </a:extLst>
          </p:cNvPr>
          <p:cNvSpPr>
            <a:spLocks noGrp="1"/>
          </p:cNvSpPr>
          <p:nvPr>
            <p:ph type="dt" sz="half" idx="10"/>
          </p:nvPr>
        </p:nvSpPr>
        <p:spPr/>
        <p:txBody>
          <a:bodyPr/>
          <a:lstStyle/>
          <a:p>
            <a:fld id="{B2701A64-483B-4532-94FB-D8F90CB6DEE0}" type="datetime1">
              <a:rPr lang="en-US" smtClean="0"/>
              <a:t>5/23/2024</a:t>
            </a:fld>
            <a:endParaRPr lang="en-US" dirty="0"/>
          </a:p>
        </p:txBody>
      </p:sp>
      <p:sp>
        <p:nvSpPr>
          <p:cNvPr id="4" name="Footer Placeholder 3">
            <a:extLst>
              <a:ext uri="{FF2B5EF4-FFF2-40B4-BE49-F238E27FC236}">
                <a16:creationId xmlns:a16="http://schemas.microsoft.com/office/drawing/2014/main" id="{C7CF5279-7D37-4D98-9A70-987C84F62C2B}"/>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2896FAD0-59EF-49AA-BBC6-A0EC184DD2C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3" name="Oval 12">
            <a:extLst>
              <a:ext uri="{FF2B5EF4-FFF2-40B4-BE49-F238E27FC236}">
                <a16:creationId xmlns:a16="http://schemas.microsoft.com/office/drawing/2014/main" id="{876EB399-18D2-46D5-8757-35FCFF8EA80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563964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aphic 185">
            <a:extLst>
              <a:ext uri="{FF2B5EF4-FFF2-40B4-BE49-F238E27FC236}">
                <a16:creationId xmlns:a16="http://schemas.microsoft.com/office/drawing/2014/main" id="{773CCE17-EE0F-40E0-B7AE-CF7677B64709}"/>
              </a:ext>
            </a:extLst>
          </p:cNvPr>
          <p:cNvGrpSpPr/>
          <p:nvPr/>
        </p:nvGrpSpPr>
        <p:grpSpPr>
          <a:xfrm>
            <a:off x="10999563" y="5987064"/>
            <a:ext cx="1054467" cy="469689"/>
            <a:chOff x="9841624" y="4115729"/>
            <a:chExt cx="602170" cy="268223"/>
          </a:xfrm>
          <a:solidFill>
            <a:schemeClr val="tx1"/>
          </a:solidFill>
        </p:grpSpPr>
        <p:sp>
          <p:nvSpPr>
            <p:cNvPr id="6" name="Freeform: Shape 5">
              <a:extLst>
                <a:ext uri="{FF2B5EF4-FFF2-40B4-BE49-F238E27FC236}">
                  <a16:creationId xmlns:a16="http://schemas.microsoft.com/office/drawing/2014/main" id="{B0AC6C4E-6EA5-454A-AB84-8B94D8B585EC}"/>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B4329338-925B-4677-BA6E-4357D37DB54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334C0A08-043F-4818-BA1D-BCC9F811A87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DCB185DD-ED0D-4633-8098-95C4A6F177C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2AD50526-B611-40B6-BB45-AE82F0EF5992}"/>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2" name="Date Placeholder 1">
            <a:extLst>
              <a:ext uri="{FF2B5EF4-FFF2-40B4-BE49-F238E27FC236}">
                <a16:creationId xmlns:a16="http://schemas.microsoft.com/office/drawing/2014/main" id="{0708C302-4224-4668-8CAC-3267172A0C93}"/>
              </a:ext>
            </a:extLst>
          </p:cNvPr>
          <p:cNvSpPr>
            <a:spLocks noGrp="1"/>
          </p:cNvSpPr>
          <p:nvPr>
            <p:ph type="dt" sz="half" idx="10"/>
          </p:nvPr>
        </p:nvSpPr>
        <p:spPr/>
        <p:txBody>
          <a:bodyPr/>
          <a:lstStyle/>
          <a:p>
            <a:fld id="{6F18FB39-20FB-4E2E-B861-45B709B9C3C5}" type="datetime1">
              <a:rPr lang="en-US" smtClean="0"/>
              <a:t>5/23/2024</a:t>
            </a:fld>
            <a:endParaRPr lang="en-US" dirty="0"/>
          </a:p>
        </p:txBody>
      </p:sp>
      <p:sp>
        <p:nvSpPr>
          <p:cNvPr id="3" name="Footer Placeholder 2">
            <a:extLst>
              <a:ext uri="{FF2B5EF4-FFF2-40B4-BE49-F238E27FC236}">
                <a16:creationId xmlns:a16="http://schemas.microsoft.com/office/drawing/2014/main" id="{F0C8FC22-AEB6-4BAF-BF93-41A2C757CCC7}"/>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252CA88A-5462-4F17-AFA0-52721ADDBB8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2" name="Oval 11">
            <a:extLst>
              <a:ext uri="{FF2B5EF4-FFF2-40B4-BE49-F238E27FC236}">
                <a16:creationId xmlns:a16="http://schemas.microsoft.com/office/drawing/2014/main" id="{70CCC791-94D7-4BB8-9EDF-423CEA1F6215}"/>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716902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AC37-C5B5-462A-BE4A-E55CEBF2A3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A4B007F-32A8-4688-BBEF-4FCB99DF5E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DF2E2EB-BF8A-44A4-8AE0-BD6C31B1D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grpSp>
        <p:nvGrpSpPr>
          <p:cNvPr id="8" name="Graphic 185">
            <a:extLst>
              <a:ext uri="{FF2B5EF4-FFF2-40B4-BE49-F238E27FC236}">
                <a16:creationId xmlns:a16="http://schemas.microsoft.com/office/drawing/2014/main" id="{FC9E188F-54C8-4547-9F8C-525712AD7DB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99C4538-3939-47A9-A590-09FF21960653}"/>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541CA75-5D05-4996-A26D-CE0C909CD5F7}"/>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86305856-26BC-4BCC-BEF3-5E9CED94177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C69651C-AC37-4CD2-8367-19297D7E2389}"/>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3E9031B-BA8D-4D9D-9BB3-A16F7A80F85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269840A2-CF60-4C47-B955-E65BC451FE73}"/>
              </a:ext>
            </a:extLst>
          </p:cNvPr>
          <p:cNvSpPr>
            <a:spLocks noGrp="1"/>
          </p:cNvSpPr>
          <p:nvPr>
            <p:ph type="dt" sz="half" idx="10"/>
          </p:nvPr>
        </p:nvSpPr>
        <p:spPr/>
        <p:txBody>
          <a:bodyPr/>
          <a:lstStyle/>
          <a:p>
            <a:fld id="{AC48AC19-8BD6-476C-9770-8884373BCF00}" type="datetime1">
              <a:rPr lang="en-US" smtClean="0"/>
              <a:t>5/23/2024</a:t>
            </a:fld>
            <a:endParaRPr lang="en-US"/>
          </a:p>
        </p:txBody>
      </p:sp>
      <p:sp>
        <p:nvSpPr>
          <p:cNvPr id="6" name="Footer Placeholder 5">
            <a:extLst>
              <a:ext uri="{FF2B5EF4-FFF2-40B4-BE49-F238E27FC236}">
                <a16:creationId xmlns:a16="http://schemas.microsoft.com/office/drawing/2014/main" id="{3179DC6E-CC55-47AB-A405-5FB7EE2D191D}"/>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6D5D5E7D-EBA7-4DB0-8C78-7EB8A85FA4F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C5B051DE-636E-4B3C-9886-2055CE23E49A}"/>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905502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D355-3146-41D1-B7DC-20B8ACE390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FAD4AAFB-E8F8-4FD1-8C6A-ED2C3FAD50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2E051AF1-B16F-43B9-95CC-C17B570DEC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grpSp>
        <p:nvGrpSpPr>
          <p:cNvPr id="8" name="Graphic 185">
            <a:extLst>
              <a:ext uri="{FF2B5EF4-FFF2-40B4-BE49-F238E27FC236}">
                <a16:creationId xmlns:a16="http://schemas.microsoft.com/office/drawing/2014/main" id="{C8B77273-9FF7-4B93-8385-AD09A5F86AE5}"/>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3117A673-3729-4EAD-9E8C-52BEBF74B857}"/>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E8DB752-94CD-4A94-BDE3-DD285EB89F3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F8DDFC-E5CA-4F36-B2BE-BCE49D4F6C9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0BB589AE-2F9C-4C83-8DC7-1205CB03752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AC9A2DE-3C9E-4CD0-8C7A-CC5F9F9942E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D68C8714-2467-4715-934E-6787C84F7929}"/>
              </a:ext>
            </a:extLst>
          </p:cNvPr>
          <p:cNvSpPr>
            <a:spLocks noGrp="1"/>
          </p:cNvSpPr>
          <p:nvPr>
            <p:ph type="dt" sz="half" idx="10"/>
          </p:nvPr>
        </p:nvSpPr>
        <p:spPr/>
        <p:txBody>
          <a:bodyPr/>
          <a:lstStyle/>
          <a:p>
            <a:fld id="{F3F68C53-8AD1-4F09-9486-FB3406B99CFA}" type="datetime1">
              <a:rPr lang="en-US" smtClean="0"/>
              <a:t>5/23/2024</a:t>
            </a:fld>
            <a:endParaRPr lang="en-US" dirty="0"/>
          </a:p>
        </p:txBody>
      </p:sp>
      <p:sp>
        <p:nvSpPr>
          <p:cNvPr id="6" name="Footer Placeholder 5">
            <a:extLst>
              <a:ext uri="{FF2B5EF4-FFF2-40B4-BE49-F238E27FC236}">
                <a16:creationId xmlns:a16="http://schemas.microsoft.com/office/drawing/2014/main" id="{A46F13D6-03EC-4D31-8BB1-9FFDE3633C21}"/>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7C65D4DD-A2A4-4DF6-9527-E5F12FEB936C}"/>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FD202F3A-9FDE-4E11-B865-FBAEC415F88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499386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3F5C3-CD4B-4472-B59A-49D460CB1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772236B-AB2C-4D6F-AE15-700992DA91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090F509-07BE-4446-8772-F44E09936B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cap="all" spc="100" baseline="0">
                <a:solidFill>
                  <a:schemeClr val="tx1">
                    <a:tint val="75000"/>
                  </a:schemeClr>
                </a:solidFill>
                <a:latin typeface="+mn-lt"/>
                <a:ea typeface="Source Sans Pro SemiBold" panose="020B0603030403020204" pitchFamily="34" charset="0"/>
              </a:defRPr>
            </a:lvl1pPr>
          </a:lstStyle>
          <a:p>
            <a:fld id="{BA543EDD-D0D2-447F-B24F-3717AF4B109D}" type="datetime1">
              <a:rPr lang="en-US" smtClean="0"/>
              <a:pPr/>
              <a:t>5/23/2024</a:t>
            </a:fld>
            <a:endParaRPr lang="en-US" dirty="0"/>
          </a:p>
        </p:txBody>
      </p:sp>
      <p:sp>
        <p:nvSpPr>
          <p:cNvPr id="5" name="Footer Placeholder 4">
            <a:extLst>
              <a:ext uri="{FF2B5EF4-FFF2-40B4-BE49-F238E27FC236}">
                <a16:creationId xmlns:a16="http://schemas.microsoft.com/office/drawing/2014/main" id="{501B927E-3833-4F85-99B5-56B5F1E540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cap="all" spc="100" baseline="0">
                <a:solidFill>
                  <a:schemeClr val="tx1">
                    <a:tint val="75000"/>
                  </a:schemeClr>
                </a:solidFill>
                <a:latin typeface="+mn-lt"/>
                <a:ea typeface="Source Sans Pro SemiBold" panose="020B0603030403020204" pitchFamily="34" charset="0"/>
              </a:defRPr>
            </a:lvl1pPr>
          </a:lstStyle>
          <a:p>
            <a:r>
              <a:rPr lang="en-US" dirty="0"/>
              <a:t>Sample Footer Text</a:t>
            </a:r>
          </a:p>
        </p:txBody>
      </p:sp>
      <p:sp>
        <p:nvSpPr>
          <p:cNvPr id="6" name="Slide Number Placeholder 5">
            <a:extLst>
              <a:ext uri="{FF2B5EF4-FFF2-40B4-BE49-F238E27FC236}">
                <a16:creationId xmlns:a16="http://schemas.microsoft.com/office/drawing/2014/main" id="{E628CB64-4E98-43DE-B543-7BE5B329DB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cap="all" spc="100" baseline="0">
                <a:solidFill>
                  <a:schemeClr val="tx1">
                    <a:tint val="75000"/>
                  </a:schemeClr>
                </a:solidFill>
                <a:latin typeface="+mn-lt"/>
                <a:ea typeface="Source Sans Pro SemiBold" panose="020B0603030403020204" pitchFamily="34" charset="0"/>
              </a:defRPr>
            </a:lvl1pPr>
          </a:lstStyle>
          <a:p>
            <a:fld id="{F3450C42-9A0B-4425-92C2-70FCF7C45734}" type="slidenum">
              <a:rPr lang="en-US" smtClean="0"/>
              <a:pPr/>
              <a:t>‹#›</a:t>
            </a:fld>
            <a:endParaRPr lang="en-US" dirty="0"/>
          </a:p>
        </p:txBody>
      </p:sp>
    </p:spTree>
    <p:extLst>
      <p:ext uri="{BB962C8B-B14F-4D97-AF65-F5344CB8AC3E}">
        <p14:creationId xmlns:p14="http://schemas.microsoft.com/office/powerpoint/2010/main" val="412550160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78" r:id="rId6"/>
    <p:sldLayoutId id="2147483674" r:id="rId7"/>
    <p:sldLayoutId id="2147483675" r:id="rId8"/>
    <p:sldLayoutId id="2147483676" r:id="rId9"/>
    <p:sldLayoutId id="2147483677" r:id="rId10"/>
    <p:sldLayoutId id="214748367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lIns="109728" tIns="109728" rIns="109728" bIns="91440" anchor="ct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lIns="109728" tIns="109728" rIns="109728"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lIns="109728" tIns="109728" rIns="109728" bIns="91440" anchor="ctr"/>
          <a:lstStyle>
            <a:lvl1pPr algn="l">
              <a:defRPr sz="1200" cap="none" spc="100" baseline="0">
                <a:solidFill>
                  <a:schemeClr val="tx1">
                    <a:tint val="75000"/>
                  </a:schemeClr>
                </a:solidFill>
                <a:latin typeface="+mn-lt"/>
              </a:defRPr>
            </a:lvl1pPr>
          </a:lstStyle>
          <a:p>
            <a:fld id="{82EDB8D0-98ED-4B86-9D5F-E61ADC70144D}" type="datetimeFigureOut">
              <a:rPr lang="en-US" smtClean="0"/>
              <a:pPr/>
              <a:t>5/23/2024</a:t>
            </a:fld>
            <a:endParaRPr lang="en-US"/>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lIns="109728" tIns="109728" rIns="109728" bIns="91440" anchor="ctr"/>
          <a:lstStyle>
            <a:lvl1pPr algn="ctr">
              <a:defRPr sz="1200" cap="none" spc="10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lIns="109728" tIns="109728" rIns="109728" bIns="91440" anchor="ctr"/>
          <a:lstStyle>
            <a:lvl1pPr algn="r">
              <a:defRPr sz="1200" cap="none" spc="100" baseline="0">
                <a:solidFill>
                  <a:schemeClr val="tx1">
                    <a:tint val="75000"/>
                  </a:schemeClr>
                </a:solidFill>
                <a:latin typeface="+mn-lt"/>
              </a:defRPr>
            </a:lvl1pPr>
          </a:lstStyle>
          <a:p>
            <a:fld id="{4854181D-6920-4594-9A5D-6CE56DC9F8B2}" type="slidenum">
              <a:rPr lang="en-US" smtClean="0"/>
              <a:pPr/>
              <a:t>‹#›</a:t>
            </a:fld>
            <a:endParaRPr lang="en-US"/>
          </a:p>
        </p:txBody>
      </p:sp>
    </p:spTree>
    <p:extLst>
      <p:ext uri="{BB962C8B-B14F-4D97-AF65-F5344CB8AC3E}">
        <p14:creationId xmlns:p14="http://schemas.microsoft.com/office/powerpoint/2010/main" val="1478493282"/>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49" r:id="rId5"/>
    <p:sldLayoutId id="2147483754" r:id="rId6"/>
    <p:sldLayoutId id="2147483750" r:id="rId7"/>
    <p:sldLayoutId id="2147483751" r:id="rId8"/>
    <p:sldLayoutId id="2147483752" r:id="rId9"/>
    <p:sldLayoutId id="2147483753" r:id="rId10"/>
    <p:sldLayoutId id="2147483755" r:id="rId11"/>
  </p:sldLayoutIdLst>
  <p:txStyles>
    <p:titleStyle>
      <a:lvl1pPr algn="l" defTabSz="914400" rtl="0" eaLnBrk="1" latinLnBrk="0" hangingPunct="1">
        <a:lnSpc>
          <a:spcPct val="90000"/>
        </a:lnSpc>
        <a:spcBef>
          <a:spcPct val="0"/>
        </a:spcBef>
        <a:buNone/>
        <a:defRPr sz="4000" kern="1200" spc="15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spc="14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spc="14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spc="14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spc="14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spc="14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3.xml"/><Relationship Id="rId5" Type="http://schemas.openxmlformats.org/officeDocument/2006/relationships/hyperlink" Target="https://creativecommons.org/licenses/by-nc-sa/3.0/" TargetMode="External"/><Relationship Id="rId4" Type="http://schemas.openxmlformats.org/officeDocument/2006/relationships/hyperlink" Target="http://www.bethscib.com/blog/archives/01-2017"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henounproject.com/search/?q=unknown&amp;i=1328413" TargetMode="External"/><Relationship Id="rId1" Type="http://schemas.openxmlformats.org/officeDocument/2006/relationships/slideLayout" Target="../slideLayouts/slideLayout13.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5AB83C82-30AD-4DF2-A9AD-CE1547FDED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Oval 4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EDFB155-04BA-EF97-B464-06C22DD5A185}"/>
              </a:ext>
            </a:extLst>
          </p:cNvPr>
          <p:cNvSpPr>
            <a:spLocks noGrp="1"/>
          </p:cNvSpPr>
          <p:nvPr>
            <p:ph type="ctrTitle"/>
          </p:nvPr>
        </p:nvSpPr>
        <p:spPr>
          <a:xfrm>
            <a:off x="3315031" y="1380754"/>
            <a:ext cx="5561938" cy="2513516"/>
          </a:xfrm>
        </p:spPr>
        <p:txBody>
          <a:bodyPr>
            <a:normAutofit/>
          </a:bodyPr>
          <a:lstStyle/>
          <a:p>
            <a:r>
              <a:rPr lang="en-US" dirty="0">
                <a:solidFill>
                  <a:srgbClr val="FFFFFF"/>
                </a:solidFill>
                <a:ea typeface="Yu Gothic Medium"/>
              </a:rPr>
              <a:t>What Can You Do?</a:t>
            </a:r>
            <a:endParaRPr lang="en-US" dirty="0">
              <a:solidFill>
                <a:srgbClr val="FFFFFF"/>
              </a:solidFill>
              <a:ea typeface="Yu Gothic Medium"/>
              <a:cs typeface="Aharoni"/>
            </a:endParaRPr>
          </a:p>
        </p:txBody>
      </p:sp>
      <p:sp>
        <p:nvSpPr>
          <p:cNvPr id="3" name="Subtitle 2">
            <a:extLst>
              <a:ext uri="{FF2B5EF4-FFF2-40B4-BE49-F238E27FC236}">
                <a16:creationId xmlns:a16="http://schemas.microsoft.com/office/drawing/2014/main" id="{556A0B7B-57C9-4841-9D8B-8DCFC040D818}"/>
              </a:ext>
            </a:extLst>
          </p:cNvPr>
          <p:cNvSpPr>
            <a:spLocks noGrp="1"/>
          </p:cNvSpPr>
          <p:nvPr>
            <p:ph type="subTitle" idx="1"/>
          </p:nvPr>
        </p:nvSpPr>
        <p:spPr>
          <a:xfrm>
            <a:off x="3315031" y="4076802"/>
            <a:ext cx="5561938" cy="1534587"/>
          </a:xfrm>
        </p:spPr>
        <p:txBody>
          <a:bodyPr lIns="109728" tIns="109728" rIns="109728" bIns="91440" anchor="t">
            <a:normAutofit/>
          </a:bodyPr>
          <a:lstStyle/>
          <a:p>
            <a:r>
              <a:rPr lang="en-US" dirty="0">
                <a:solidFill>
                  <a:srgbClr val="FFFFFF"/>
                </a:solidFill>
              </a:rPr>
              <a:t>Stage 4-5 LS</a:t>
            </a:r>
          </a:p>
        </p:txBody>
      </p:sp>
      <p:sp>
        <p:nvSpPr>
          <p:cNvPr id="50" name="Arc 4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28502"/>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65417" y="5241988"/>
            <a:ext cx="759403"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4233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AA8D6AA-8D17-3269-FE4B-145D9A86FEB5}"/>
              </a:ext>
            </a:extLst>
          </p:cNvPr>
          <p:cNvSpPr>
            <a:spLocks noGrp="1"/>
          </p:cNvSpPr>
          <p:nvPr>
            <p:ph type="title"/>
          </p:nvPr>
        </p:nvSpPr>
        <p:spPr>
          <a:xfrm>
            <a:off x="3315031" y="1380754"/>
            <a:ext cx="5561938" cy="2513516"/>
          </a:xfrm>
        </p:spPr>
        <p:txBody>
          <a:bodyPr vert="horz" lIns="91440" tIns="45720" rIns="91440" bIns="45720" rtlCol="0" anchor="b">
            <a:normAutofit fontScale="90000"/>
          </a:bodyPr>
          <a:lstStyle/>
          <a:p>
            <a:pPr algn="ctr"/>
            <a:r>
              <a:rPr lang="en-US" sz="6000">
                <a:cs typeface="Aharoni"/>
              </a:rPr>
              <a:t>Upstander, not </a:t>
            </a:r>
            <a:r>
              <a:rPr lang="en-US" sz="6000" dirty="0">
                <a:cs typeface="Aharoni"/>
              </a:rPr>
              <a:t>a bystander</a:t>
            </a:r>
            <a:endParaRPr lang="en-US" sz="6000" kern="1200" dirty="0">
              <a:solidFill>
                <a:schemeClr val="tx1"/>
              </a:solidFill>
              <a:latin typeface="+mj-lt"/>
              <a:ea typeface="+mj-ea"/>
              <a:cs typeface="+mj-cs"/>
            </a:endParaRPr>
          </a:p>
        </p:txBody>
      </p:sp>
      <p:sp>
        <p:nvSpPr>
          <p:cNvPr id="20" name="Arc 1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2">
                <a:lumMod val="75000"/>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Oval 2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1157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2F038-9799-D83E-8B74-0E1970985511}"/>
              </a:ext>
            </a:extLst>
          </p:cNvPr>
          <p:cNvSpPr>
            <a:spLocks noGrp="1"/>
          </p:cNvSpPr>
          <p:nvPr>
            <p:ph type="title"/>
          </p:nvPr>
        </p:nvSpPr>
        <p:spPr/>
        <p:txBody>
          <a:bodyPr/>
          <a:lstStyle/>
          <a:p>
            <a:r>
              <a:rPr lang="en-US" dirty="0">
                <a:cs typeface="Aharoni"/>
              </a:rPr>
              <a:t>Bystander Roles</a:t>
            </a:r>
            <a:endParaRPr lang="en-US" dirty="0"/>
          </a:p>
        </p:txBody>
      </p:sp>
      <p:graphicFrame>
        <p:nvGraphicFramePr>
          <p:cNvPr id="4" name="Content Placeholder 3">
            <a:extLst>
              <a:ext uri="{FF2B5EF4-FFF2-40B4-BE49-F238E27FC236}">
                <a16:creationId xmlns:a16="http://schemas.microsoft.com/office/drawing/2014/main" id="{7206C729-7A41-DDCA-4321-ACECCDC0802E}"/>
              </a:ext>
            </a:extLst>
          </p:cNvPr>
          <p:cNvGraphicFramePr>
            <a:graphicFrameLocks noGrp="1"/>
          </p:cNvGraphicFramePr>
          <p:nvPr>
            <p:ph idx="1"/>
            <p:extLst>
              <p:ext uri="{D42A27DB-BD31-4B8C-83A1-F6EECF244321}">
                <p14:modId xmlns:p14="http://schemas.microsoft.com/office/powerpoint/2010/main" val="3057933624"/>
              </p:ext>
            </p:extLst>
          </p:nvPr>
        </p:nvGraphicFramePr>
        <p:xfrm>
          <a:off x="1453116" y="1842976"/>
          <a:ext cx="9308338" cy="4042608"/>
        </p:xfrm>
        <a:graphic>
          <a:graphicData uri="http://schemas.openxmlformats.org/drawingml/2006/table">
            <a:tbl>
              <a:tblPr firstRow="1" bandRow="1">
                <a:tableStyleId>{5DA37D80-6434-44D0-A028-1B22A696006F}</a:tableStyleId>
              </a:tblPr>
              <a:tblGrid>
                <a:gridCol w="4654169">
                  <a:extLst>
                    <a:ext uri="{9D8B030D-6E8A-4147-A177-3AD203B41FA5}">
                      <a16:colId xmlns:a16="http://schemas.microsoft.com/office/drawing/2014/main" val="3875452408"/>
                    </a:ext>
                  </a:extLst>
                </a:gridCol>
                <a:gridCol w="4654169">
                  <a:extLst>
                    <a:ext uri="{9D8B030D-6E8A-4147-A177-3AD203B41FA5}">
                      <a16:colId xmlns:a16="http://schemas.microsoft.com/office/drawing/2014/main" val="155885327"/>
                    </a:ext>
                  </a:extLst>
                </a:gridCol>
              </a:tblGrid>
              <a:tr h="2021304">
                <a:tc>
                  <a:txBody>
                    <a:bodyPr/>
                    <a:lstStyle/>
                    <a:p>
                      <a:pPr algn="ctr"/>
                      <a:r>
                        <a:rPr lang="en-US" dirty="0"/>
                        <a:t>Bystander</a:t>
                      </a:r>
                    </a:p>
                    <a:p>
                      <a:pPr lvl="0" algn="ctr">
                        <a:buNone/>
                      </a:pPr>
                      <a:endParaRPr lang="en-US" dirty="0"/>
                    </a:p>
                    <a:p>
                      <a:pPr lvl="0" algn="ctr">
                        <a:buNone/>
                      </a:pPr>
                      <a:r>
                        <a:rPr lang="en-US" b="0" dirty="0"/>
                        <a:t>Watching</a:t>
                      </a:r>
                    </a:p>
                    <a:p>
                      <a:pPr lvl="0" algn="ctr">
                        <a:buNone/>
                      </a:pPr>
                      <a:r>
                        <a:rPr lang="en-US" b="0" dirty="0"/>
                        <a:t>Staying silent</a:t>
                      </a:r>
                    </a:p>
                    <a:p>
                      <a:pPr lvl="0" algn="ctr">
                        <a:buNone/>
                      </a:pPr>
                      <a:r>
                        <a:rPr lang="en-US" b="0" dirty="0"/>
                        <a:t>Not seeking help</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2">
                        <a:lumMod val="20000"/>
                        <a:lumOff val="80000"/>
                      </a:schemeClr>
                    </a:solidFill>
                  </a:tcPr>
                </a:tc>
                <a:tc>
                  <a:txBody>
                    <a:bodyPr/>
                    <a:lstStyle/>
                    <a:p>
                      <a:pPr algn="ctr"/>
                      <a:r>
                        <a:rPr lang="en-US" dirty="0"/>
                        <a:t>Reinforcer</a:t>
                      </a:r>
                    </a:p>
                    <a:p>
                      <a:pPr lvl="0" algn="ctr">
                        <a:buNone/>
                      </a:pPr>
                      <a:endParaRPr lang="en-US" dirty="0"/>
                    </a:p>
                    <a:p>
                      <a:pPr lvl="0" algn="ctr">
                        <a:buNone/>
                      </a:pPr>
                      <a:r>
                        <a:rPr lang="en-US" b="0" dirty="0"/>
                        <a:t>Laughing </a:t>
                      </a:r>
                    </a:p>
                    <a:p>
                      <a:pPr lvl="0" algn="ctr">
                        <a:buNone/>
                      </a:pPr>
                      <a:r>
                        <a:rPr lang="en-US" b="0" dirty="0"/>
                        <a:t>Cheering</a:t>
                      </a:r>
                    </a:p>
                    <a:p>
                      <a:pPr lvl="0" algn="ctr">
                        <a:buNone/>
                      </a:pPr>
                      <a:r>
                        <a:rPr lang="en-US" b="0" dirty="0"/>
                        <a:t>Encouraging </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2">
                        <a:lumMod val="40000"/>
                        <a:lumOff val="60000"/>
                      </a:schemeClr>
                    </a:solidFill>
                  </a:tcPr>
                </a:tc>
                <a:extLst>
                  <a:ext uri="{0D108BD9-81ED-4DB2-BD59-A6C34878D82A}">
                    <a16:rowId xmlns:a16="http://schemas.microsoft.com/office/drawing/2014/main" val="3006703445"/>
                  </a:ext>
                </a:extLst>
              </a:tr>
              <a:tr h="2021304">
                <a:tc>
                  <a:txBody>
                    <a:bodyPr/>
                    <a:lstStyle/>
                    <a:p>
                      <a:pPr algn="ctr"/>
                      <a:r>
                        <a:rPr lang="en-US" b="1" dirty="0"/>
                        <a:t>Assistant</a:t>
                      </a:r>
                    </a:p>
                    <a:p>
                      <a:pPr lvl="0" algn="ctr">
                        <a:buNone/>
                      </a:pPr>
                      <a:endParaRPr lang="en-US" b="1" dirty="0"/>
                    </a:p>
                    <a:p>
                      <a:pPr lvl="0" algn="ctr">
                        <a:buNone/>
                      </a:pPr>
                      <a:r>
                        <a:rPr lang="en-US" b="0" dirty="0"/>
                        <a:t>Blocking ears</a:t>
                      </a:r>
                    </a:p>
                    <a:p>
                      <a:pPr lvl="0" algn="ctr">
                        <a:buNone/>
                      </a:pPr>
                      <a:r>
                        <a:rPr lang="en-US" b="0" dirty="0"/>
                        <a:t>Seeking help</a:t>
                      </a:r>
                    </a:p>
                    <a:p>
                      <a:pPr lvl="0" algn="ctr">
                        <a:buNone/>
                      </a:pPr>
                      <a:r>
                        <a:rPr lang="en-US" b="0" dirty="0"/>
                        <a:t>Not engaging</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2">
                        <a:lumMod val="60000"/>
                        <a:lumOff val="40000"/>
                      </a:schemeClr>
                    </a:solidFill>
                  </a:tcPr>
                </a:tc>
                <a:tc>
                  <a:txBody>
                    <a:bodyPr/>
                    <a:lstStyle/>
                    <a:p>
                      <a:pPr algn="ctr"/>
                      <a:r>
                        <a:rPr lang="en-US" b="1" dirty="0"/>
                        <a:t>Upstander</a:t>
                      </a:r>
                    </a:p>
                    <a:p>
                      <a:pPr lvl="0" algn="ctr">
                        <a:buNone/>
                      </a:pPr>
                      <a:endParaRPr lang="en-US" b="1" dirty="0"/>
                    </a:p>
                    <a:p>
                      <a:pPr lvl="0" algn="ctr">
                        <a:buNone/>
                      </a:pPr>
                      <a:r>
                        <a:rPr lang="en-US" b="0" dirty="0"/>
                        <a:t>Active support</a:t>
                      </a:r>
                    </a:p>
                    <a:p>
                      <a:pPr lvl="0" algn="ctr">
                        <a:buNone/>
                      </a:pPr>
                      <a:r>
                        <a:rPr lang="en-US" b="0" dirty="0"/>
                        <a:t>Using words to stop the </a:t>
                      </a:r>
                      <a:r>
                        <a:rPr lang="en-US" b="0" dirty="0" err="1"/>
                        <a:t>behaviour</a:t>
                      </a:r>
                    </a:p>
                    <a:p>
                      <a:pPr lvl="0" algn="ctr">
                        <a:buNone/>
                      </a:pPr>
                      <a:endParaRPr lang="en-US" b="0" dirty="0"/>
                    </a:p>
                  </a:txBody>
                  <a:tcPr>
                    <a:lnL w="12700">
                      <a:solidFill>
                        <a:schemeClr val="tx1"/>
                      </a:solidFill>
                    </a:lnL>
                    <a:lnR w="12700">
                      <a:solidFill>
                        <a:schemeClr val="tx1"/>
                      </a:solidFill>
                    </a:lnR>
                    <a:lnT w="12700">
                      <a:solidFill>
                        <a:schemeClr val="tx1"/>
                      </a:solidFill>
                    </a:lnT>
                    <a:lnB w="12700">
                      <a:solidFill>
                        <a:schemeClr val="tx1"/>
                      </a:solidFill>
                    </a:lnB>
                    <a:solidFill>
                      <a:schemeClr val="accent2">
                        <a:lumMod val="75000"/>
                      </a:schemeClr>
                    </a:solidFill>
                  </a:tcPr>
                </a:tc>
                <a:extLst>
                  <a:ext uri="{0D108BD9-81ED-4DB2-BD59-A6C34878D82A}">
                    <a16:rowId xmlns:a16="http://schemas.microsoft.com/office/drawing/2014/main" val="1855294968"/>
                  </a:ext>
                </a:extLst>
              </a:tr>
            </a:tbl>
          </a:graphicData>
        </a:graphic>
      </p:graphicFrame>
    </p:spTree>
    <p:extLst>
      <p:ext uri="{BB962C8B-B14F-4D97-AF65-F5344CB8AC3E}">
        <p14:creationId xmlns:p14="http://schemas.microsoft.com/office/powerpoint/2010/main" val="668057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Freeform: Shape 25">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Arc 27">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22" name="Picture 21" descr="Empty speech bubbles">
            <a:extLst>
              <a:ext uri="{FF2B5EF4-FFF2-40B4-BE49-F238E27FC236}">
                <a16:creationId xmlns:a16="http://schemas.microsoft.com/office/drawing/2014/main" id="{9F7423B0-92FA-5E17-0EE3-074413E4D630}"/>
              </a:ext>
            </a:extLst>
          </p:cNvPr>
          <p:cNvPicPr>
            <a:picLocks noChangeAspect="1"/>
          </p:cNvPicPr>
          <p:nvPr/>
        </p:nvPicPr>
        <p:blipFill rotWithShape="1">
          <a:blip r:embed="rId2"/>
          <a:srcRect l="21358" r="9692" b="-3"/>
          <a:stretch/>
        </p:blipFill>
        <p:spPr>
          <a:xfrm>
            <a:off x="5101771" y="10"/>
            <a:ext cx="7094361" cy="6857989"/>
          </a:xfrm>
          <a:prstGeom prst="rect">
            <a:avLst/>
          </a:prstGeom>
        </p:spPr>
      </p:pic>
      <p:sp>
        <p:nvSpPr>
          <p:cNvPr id="30" name="Rectangle 29">
            <a:extLst>
              <a:ext uri="{FF2B5EF4-FFF2-40B4-BE49-F238E27FC236}">
                <a16:creationId xmlns:a16="http://schemas.microsoft.com/office/drawing/2014/main" id="{A34066D6-1B59-4642-A86D-39464CEE97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527208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Arc 31">
            <a:extLst>
              <a:ext uri="{FF2B5EF4-FFF2-40B4-BE49-F238E27FC236}">
                <a16:creationId xmlns:a16="http://schemas.microsoft.com/office/drawing/2014/main" id="{18E928D9-3091-4385-B979-265D55AD02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03011">
            <a:off x="1718653" y="700861"/>
            <a:ext cx="2987899" cy="2987899"/>
          </a:xfrm>
          <a:prstGeom prst="arc">
            <a:avLst>
              <a:gd name="adj1" fmla="val 14612914"/>
              <a:gd name="adj2" fmla="val 0"/>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49643CB-853F-785F-62FF-B56FB9403927}"/>
              </a:ext>
            </a:extLst>
          </p:cNvPr>
          <p:cNvSpPr>
            <a:spLocks noGrp="1"/>
          </p:cNvSpPr>
          <p:nvPr>
            <p:ph type="title"/>
          </p:nvPr>
        </p:nvSpPr>
        <p:spPr>
          <a:xfrm>
            <a:off x="643467" y="795509"/>
            <a:ext cx="4092525" cy="2798604"/>
          </a:xfrm>
        </p:spPr>
        <p:txBody>
          <a:bodyPr vert="horz" lIns="91440" tIns="45720" rIns="91440" bIns="45720" rtlCol="0" anchor="b">
            <a:normAutofit/>
          </a:bodyPr>
          <a:lstStyle/>
          <a:p>
            <a:pPr algn="ctr"/>
            <a:r>
              <a:rPr lang="en-US" sz="6000" kern="1200">
                <a:solidFill>
                  <a:srgbClr val="FFFFFF"/>
                </a:solidFill>
                <a:latin typeface="+mj-lt"/>
                <a:ea typeface="+mj-ea"/>
                <a:cs typeface="+mj-cs"/>
              </a:rPr>
              <a:t>Reflection</a:t>
            </a:r>
          </a:p>
        </p:txBody>
      </p:sp>
      <p:sp>
        <p:nvSpPr>
          <p:cNvPr id="34" name="Oval 33">
            <a:extLst>
              <a:ext uri="{FF2B5EF4-FFF2-40B4-BE49-F238E27FC236}">
                <a16:creationId xmlns:a16="http://schemas.microsoft.com/office/drawing/2014/main" id="{7D602432-D774-4CF5-94E8-7D52D0105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1186" y="4626633"/>
            <a:ext cx="491961" cy="491961"/>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CBF9EBB4-5078-47B2-AAA0-DF4A88D81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27932" y="5011563"/>
            <a:ext cx="731558" cy="731558"/>
          </a:xfrm>
          <a:prstGeom prst="rect">
            <a:avLst/>
          </a:prstGeom>
          <a:noFill/>
          <a:ln w="127000">
            <a:solidFill>
              <a:schemeClr val="accent2">
                <a:lumMod val="7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1518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86C40-E8E6-1123-37FA-5C5088628AC1}"/>
              </a:ext>
            </a:extLst>
          </p:cNvPr>
          <p:cNvSpPr>
            <a:spLocks noGrp="1"/>
          </p:cNvSpPr>
          <p:nvPr>
            <p:ph type="title"/>
          </p:nvPr>
        </p:nvSpPr>
        <p:spPr/>
        <p:txBody>
          <a:bodyPr/>
          <a:lstStyle/>
          <a:p>
            <a:r>
              <a:rPr lang="en-US" dirty="0">
                <a:cs typeface="Aharoni"/>
              </a:rPr>
              <a:t>Role Play</a:t>
            </a:r>
            <a:endParaRPr lang="en-US" dirty="0"/>
          </a:p>
        </p:txBody>
      </p:sp>
      <p:sp>
        <p:nvSpPr>
          <p:cNvPr id="3" name="Content Placeholder 2">
            <a:extLst>
              <a:ext uri="{FF2B5EF4-FFF2-40B4-BE49-F238E27FC236}">
                <a16:creationId xmlns:a16="http://schemas.microsoft.com/office/drawing/2014/main" id="{DEA56FED-9513-1B2A-EA7C-4AAEF1E29D97}"/>
              </a:ext>
            </a:extLst>
          </p:cNvPr>
          <p:cNvSpPr>
            <a:spLocks noGrp="1"/>
          </p:cNvSpPr>
          <p:nvPr>
            <p:ph idx="1"/>
          </p:nvPr>
        </p:nvSpPr>
        <p:spPr>
          <a:xfrm>
            <a:off x="838200" y="1825625"/>
            <a:ext cx="6727065" cy="3859742"/>
          </a:xfrm>
        </p:spPr>
        <p:txBody>
          <a:bodyPr lIns="109728" tIns="109728" rIns="109728" bIns="91440" anchor="t"/>
          <a:lstStyle/>
          <a:p>
            <a:pPr marL="0" indent="0">
              <a:lnSpc>
                <a:spcPct val="150000"/>
              </a:lnSpc>
              <a:buNone/>
            </a:pPr>
            <a:r>
              <a:rPr lang="en-US" dirty="0"/>
              <a:t>Work through the scripts to </a:t>
            </a:r>
            <a:r>
              <a:rPr lang="en-US"/>
              <a:t>demonstrate some of the ways to be an </a:t>
            </a:r>
            <a:r>
              <a:rPr lang="en-US" dirty="0"/>
              <a:t>upstander when you witness racism. </a:t>
            </a:r>
            <a:endParaRPr lang="en-US"/>
          </a:p>
          <a:p>
            <a:pPr marL="0" indent="0">
              <a:lnSpc>
                <a:spcPct val="150000"/>
              </a:lnSpc>
              <a:buNone/>
            </a:pPr>
            <a:endParaRPr lang="en-US" dirty="0"/>
          </a:p>
        </p:txBody>
      </p:sp>
      <p:pic>
        <p:nvPicPr>
          <p:cNvPr id="4" name="Picture 3" descr="A red notebook with black text&#10;&#10;Description automatically generated">
            <a:extLst>
              <a:ext uri="{FF2B5EF4-FFF2-40B4-BE49-F238E27FC236}">
                <a16:creationId xmlns:a16="http://schemas.microsoft.com/office/drawing/2014/main" id="{251DE1CA-381F-6DB5-3694-0B3B6BE7C36C}"/>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rot="720000">
            <a:off x="7950631" y="2109101"/>
            <a:ext cx="3049878" cy="3071342"/>
          </a:xfrm>
          <a:prstGeom prst="rect">
            <a:avLst/>
          </a:prstGeom>
        </p:spPr>
      </p:pic>
      <p:sp>
        <p:nvSpPr>
          <p:cNvPr id="5" name="TextBox 4">
            <a:extLst>
              <a:ext uri="{FF2B5EF4-FFF2-40B4-BE49-F238E27FC236}">
                <a16:creationId xmlns:a16="http://schemas.microsoft.com/office/drawing/2014/main" id="{EF628BBF-6670-7556-7E93-7EAA8B052CAF}"/>
              </a:ext>
            </a:extLst>
          </p:cNvPr>
          <p:cNvSpPr txBox="1"/>
          <p:nvPr/>
        </p:nvSpPr>
        <p:spPr>
          <a:xfrm>
            <a:off x="8239527" y="6581909"/>
            <a:ext cx="3844075" cy="188712"/>
          </a:xfrm>
          <a:prstGeom prst="rect">
            <a:avLst/>
          </a:prstGeom>
        </p:spPr>
        <p:txBody>
          <a:bodyPr>
            <a:normAutofit fontScale="40000" lnSpcReduction="20000"/>
          </a:bodyPr>
          <a:lstStyle/>
          <a:p>
            <a:r>
              <a:rPr lang="en-US">
                <a:hlinkClick r:id="rId4"/>
              </a:rPr>
              <a:t>This Photo</a:t>
            </a:r>
            <a:r>
              <a:rPr lang="en-US"/>
              <a:t> by Unknown author is licensed under </a:t>
            </a:r>
            <a:r>
              <a:rPr lang="en-US">
                <a:hlinkClick r:id="rId5"/>
              </a:rPr>
              <a:t>CC BY-SA-NC</a:t>
            </a:r>
            <a:r>
              <a:rPr lang="en-US"/>
              <a:t>.</a:t>
            </a:r>
          </a:p>
        </p:txBody>
      </p:sp>
    </p:spTree>
    <p:extLst>
      <p:ext uri="{BB962C8B-B14F-4D97-AF65-F5344CB8AC3E}">
        <p14:creationId xmlns:p14="http://schemas.microsoft.com/office/powerpoint/2010/main" val="883182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4823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19910"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Oval 19">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229605"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22" name="Straight Connector 21">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1785759"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4" name="Arc 23">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568884"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49"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Content Placeholder 2">
            <a:extLst>
              <a:ext uri="{FF2B5EF4-FFF2-40B4-BE49-F238E27FC236}">
                <a16:creationId xmlns:a16="http://schemas.microsoft.com/office/drawing/2014/main" id="{C24566DB-3320-5EB2-4246-77FB28482209}"/>
              </a:ext>
            </a:extLst>
          </p:cNvPr>
          <p:cNvSpPr>
            <a:spLocks noGrp="1"/>
          </p:cNvSpPr>
          <p:nvPr>
            <p:ph idx="1"/>
          </p:nvPr>
        </p:nvSpPr>
        <p:spPr>
          <a:xfrm>
            <a:off x="593502" y="3032940"/>
            <a:ext cx="5744994" cy="3379330"/>
          </a:xfrm>
        </p:spPr>
        <p:txBody>
          <a:bodyPr vert="horz" lIns="91440" tIns="45720" rIns="91440" bIns="45720" rtlCol="0" anchor="t">
            <a:normAutofit/>
          </a:bodyPr>
          <a:lstStyle/>
          <a:p>
            <a:pPr marL="0" indent="0" algn="just">
              <a:lnSpc>
                <a:spcPct val="150000"/>
              </a:lnSpc>
              <a:buNone/>
            </a:pPr>
            <a:r>
              <a:rPr lang="en-US" sz="2400" i="1" dirty="0">
                <a:ea typeface="+mn-lt"/>
                <a:cs typeface="+mn-lt"/>
              </a:rPr>
              <a:t>What do </a:t>
            </a:r>
            <a:r>
              <a:rPr lang="en-US" sz="2400" i="1" kern="1200" dirty="0">
                <a:ea typeface="+mn-lt"/>
                <a:cs typeface="+mn-lt"/>
              </a:rPr>
              <a:t>you </a:t>
            </a:r>
            <a:r>
              <a:rPr lang="en-US" sz="2400" i="1" dirty="0">
                <a:ea typeface="+mn-lt"/>
                <a:cs typeface="+mn-lt"/>
              </a:rPr>
              <a:t>think it means </a:t>
            </a:r>
            <a:r>
              <a:rPr lang="en-US" sz="2400" i="1" kern="1200" dirty="0">
                <a:ea typeface="+mn-lt"/>
                <a:cs typeface="+mn-lt"/>
              </a:rPr>
              <a:t>to </a:t>
            </a:r>
            <a:r>
              <a:rPr lang="en-US" sz="2400" i="1" dirty="0">
                <a:ea typeface="+mn-lt"/>
                <a:cs typeface="+mn-lt"/>
              </a:rPr>
              <a:t>be an upstander</a:t>
            </a:r>
            <a:r>
              <a:rPr lang="en-US" sz="2400" i="1" kern="1200" dirty="0">
                <a:ea typeface="+mn-lt"/>
                <a:cs typeface="+mn-lt"/>
              </a:rPr>
              <a:t>?</a:t>
            </a:r>
            <a:r>
              <a:rPr lang="en-US" sz="2400" i="1" dirty="0">
                <a:ea typeface="+mn-lt"/>
                <a:cs typeface="+mn-lt"/>
              </a:rPr>
              <a:t> </a:t>
            </a:r>
            <a:endParaRPr lang="en-US" dirty="0"/>
          </a:p>
        </p:txBody>
      </p:sp>
    </p:spTree>
    <p:extLst>
      <p:ext uri="{BB962C8B-B14F-4D97-AF65-F5344CB8AC3E}">
        <p14:creationId xmlns:p14="http://schemas.microsoft.com/office/powerpoint/2010/main" val="2264215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4823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19910"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Oval 19">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229605"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22" name="Straight Connector 21">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1785759"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4" name="Arc 23">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568884"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49"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Content Placeholder 2">
            <a:extLst>
              <a:ext uri="{FF2B5EF4-FFF2-40B4-BE49-F238E27FC236}">
                <a16:creationId xmlns:a16="http://schemas.microsoft.com/office/drawing/2014/main" id="{C24566DB-3320-5EB2-4246-77FB28482209}"/>
              </a:ext>
            </a:extLst>
          </p:cNvPr>
          <p:cNvSpPr>
            <a:spLocks noGrp="1"/>
          </p:cNvSpPr>
          <p:nvPr>
            <p:ph idx="1"/>
          </p:nvPr>
        </p:nvSpPr>
        <p:spPr>
          <a:xfrm>
            <a:off x="593502" y="3032940"/>
            <a:ext cx="5744994" cy="3379330"/>
          </a:xfrm>
        </p:spPr>
        <p:txBody>
          <a:bodyPr vert="horz" lIns="91440" tIns="45720" rIns="91440" bIns="45720" rtlCol="0" anchor="t">
            <a:normAutofit/>
          </a:bodyPr>
          <a:lstStyle/>
          <a:p>
            <a:pPr marL="0" indent="0" algn="just">
              <a:lnSpc>
                <a:spcPct val="150000"/>
              </a:lnSpc>
              <a:buNone/>
            </a:pPr>
            <a:r>
              <a:rPr lang="en-US" sz="2400" i="1" dirty="0">
                <a:ea typeface="+mn-lt"/>
                <a:cs typeface="+mn-lt"/>
              </a:rPr>
              <a:t>Have you ever faced a situation where </a:t>
            </a:r>
            <a:r>
              <a:rPr lang="en-US" sz="2400" i="1" kern="1200" dirty="0">
                <a:ea typeface="+mn-lt"/>
                <a:cs typeface="+mn-lt"/>
              </a:rPr>
              <a:t>you </a:t>
            </a:r>
            <a:r>
              <a:rPr lang="en-US" sz="2400" i="1" dirty="0">
                <a:ea typeface="+mn-lt"/>
                <a:cs typeface="+mn-lt"/>
              </a:rPr>
              <a:t>wanted </a:t>
            </a:r>
            <a:r>
              <a:rPr lang="en-US" sz="2400" i="1" kern="1200" dirty="0">
                <a:ea typeface="+mn-lt"/>
                <a:cs typeface="+mn-lt"/>
              </a:rPr>
              <a:t>to </a:t>
            </a:r>
            <a:r>
              <a:rPr lang="en-US" sz="2400" i="1" dirty="0">
                <a:ea typeface="+mn-lt"/>
                <a:cs typeface="+mn-lt"/>
              </a:rPr>
              <a:t>stand up for someone or speak out against something but didn't</a:t>
            </a:r>
            <a:r>
              <a:rPr lang="en-US" sz="2400" i="1" kern="1200" dirty="0">
                <a:ea typeface="+mn-lt"/>
                <a:cs typeface="+mn-lt"/>
              </a:rPr>
              <a:t>?</a:t>
            </a:r>
            <a:endParaRPr lang="en-US" dirty="0">
              <a:ea typeface="+mn-lt"/>
              <a:cs typeface="+mn-lt"/>
            </a:endParaRPr>
          </a:p>
        </p:txBody>
      </p:sp>
    </p:spTree>
    <p:extLst>
      <p:ext uri="{BB962C8B-B14F-4D97-AF65-F5344CB8AC3E}">
        <p14:creationId xmlns:p14="http://schemas.microsoft.com/office/powerpoint/2010/main" val="2660230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4823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19910"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Oval 19">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229605"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22" name="Straight Connector 21">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1785759"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4" name="Arc 23">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568884"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49"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Content Placeholder 2">
            <a:extLst>
              <a:ext uri="{FF2B5EF4-FFF2-40B4-BE49-F238E27FC236}">
                <a16:creationId xmlns:a16="http://schemas.microsoft.com/office/drawing/2014/main" id="{C24566DB-3320-5EB2-4246-77FB28482209}"/>
              </a:ext>
            </a:extLst>
          </p:cNvPr>
          <p:cNvSpPr>
            <a:spLocks noGrp="1"/>
          </p:cNvSpPr>
          <p:nvPr>
            <p:ph idx="1"/>
          </p:nvPr>
        </p:nvSpPr>
        <p:spPr>
          <a:xfrm>
            <a:off x="593502" y="3032940"/>
            <a:ext cx="5262037" cy="3379330"/>
          </a:xfrm>
        </p:spPr>
        <p:txBody>
          <a:bodyPr vert="horz" lIns="91440" tIns="45720" rIns="91440" bIns="45720" rtlCol="0" anchor="t">
            <a:normAutofit/>
          </a:bodyPr>
          <a:lstStyle/>
          <a:p>
            <a:pPr marL="0" indent="0" algn="just">
              <a:lnSpc>
                <a:spcPct val="150000"/>
              </a:lnSpc>
              <a:buNone/>
            </a:pPr>
            <a:r>
              <a:rPr lang="en-AU" sz="2400" i="1" dirty="0">
                <a:ea typeface="+mn-lt"/>
                <a:cs typeface="+mn-lt"/>
              </a:rPr>
              <a:t>How can </a:t>
            </a:r>
            <a:r>
              <a:rPr lang="en-AU" sz="2400" i="1" kern="1200" dirty="0">
                <a:ea typeface="+mn-lt"/>
                <a:cs typeface="+mn-lt"/>
              </a:rPr>
              <a:t>you </a:t>
            </a:r>
            <a:r>
              <a:rPr lang="en-AU" sz="2400" i="1" dirty="0">
                <a:ea typeface="+mn-lt"/>
                <a:cs typeface="+mn-lt"/>
              </a:rPr>
              <a:t>support your friends or classmates who might be experiencing bullying or discrimination</a:t>
            </a:r>
            <a:r>
              <a:rPr lang="en-AU" sz="2400" i="1" kern="1200" dirty="0">
                <a:ea typeface="+mn-lt"/>
                <a:cs typeface="+mn-lt"/>
              </a:rPr>
              <a:t>?</a:t>
            </a:r>
            <a:r>
              <a:rPr lang="en-AU" sz="2400" i="1" dirty="0">
                <a:ea typeface="+mn-lt"/>
                <a:cs typeface="+mn-lt"/>
              </a:rPr>
              <a:t> </a:t>
            </a:r>
            <a:endParaRPr lang="en-US" dirty="0"/>
          </a:p>
        </p:txBody>
      </p:sp>
    </p:spTree>
    <p:extLst>
      <p:ext uri="{BB962C8B-B14F-4D97-AF65-F5344CB8AC3E}">
        <p14:creationId xmlns:p14="http://schemas.microsoft.com/office/powerpoint/2010/main" val="1936138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515A1C7-DBAB-C268-EEFE-03F2D7A46AFB}"/>
              </a:ext>
            </a:extLst>
          </p:cNvPr>
          <p:cNvSpPr>
            <a:spLocks noGrp="1"/>
          </p:cNvSpPr>
          <p:nvPr>
            <p:ph type="title"/>
          </p:nvPr>
        </p:nvSpPr>
        <p:spPr>
          <a:xfrm>
            <a:off x="3347228" y="2089092"/>
            <a:ext cx="5561938" cy="2513516"/>
          </a:xfrm>
        </p:spPr>
        <p:txBody>
          <a:bodyPr vert="horz" lIns="91440" tIns="45720" rIns="91440" bIns="45720" rtlCol="0" anchor="b">
            <a:normAutofit/>
          </a:bodyPr>
          <a:lstStyle/>
          <a:p>
            <a:pPr algn="ctr">
              <a:lnSpc>
                <a:spcPct val="150000"/>
              </a:lnSpc>
            </a:pPr>
            <a:r>
              <a:rPr lang="en-AU" sz="2800" dirty="0">
                <a:ea typeface="+mj-lt"/>
                <a:cs typeface="+mj-lt"/>
              </a:rPr>
              <a:t>What steps could you take to be an upstander and make a positive difference?</a:t>
            </a:r>
            <a:endParaRPr lang="en-US" sz="2800" dirty="0">
              <a:cs typeface="Aharoni"/>
            </a:endParaRPr>
          </a:p>
        </p:txBody>
      </p:sp>
      <p:sp>
        <p:nvSpPr>
          <p:cNvPr id="20" name="Arc 1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2">
                <a:lumMod val="75000"/>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Oval 2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604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2D764F2-C6C2-AF92-1849-B4D9F66CE1A5}"/>
              </a:ext>
            </a:extLst>
          </p:cNvPr>
          <p:cNvSpPr>
            <a:spLocks noGrp="1"/>
          </p:cNvSpPr>
          <p:nvPr>
            <p:ph type="title"/>
          </p:nvPr>
        </p:nvSpPr>
        <p:spPr>
          <a:xfrm>
            <a:off x="686834" y="1153572"/>
            <a:ext cx="3200400" cy="4461163"/>
          </a:xfrm>
        </p:spPr>
        <p:txBody>
          <a:bodyPr>
            <a:normAutofit/>
          </a:bodyPr>
          <a:lstStyle/>
          <a:p>
            <a:r>
              <a:rPr lang="en-US" dirty="0">
                <a:solidFill>
                  <a:srgbClr val="FFFFFF"/>
                </a:solidFill>
                <a:cs typeface="Aharoni"/>
              </a:rPr>
              <a:t>End of Lesson </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718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B6E760E-ABF1-9C44-0A64-8FF1AEF64EC2}"/>
              </a:ext>
            </a:extLst>
          </p:cNvPr>
          <p:cNvSpPr>
            <a:spLocks noGrp="1"/>
          </p:cNvSpPr>
          <p:nvPr>
            <p:ph type="title"/>
          </p:nvPr>
        </p:nvSpPr>
        <p:spPr>
          <a:xfrm>
            <a:off x="838200" y="365125"/>
            <a:ext cx="5558489" cy="1325563"/>
          </a:xfrm>
        </p:spPr>
        <p:txBody>
          <a:bodyPr>
            <a:normAutofit/>
          </a:bodyPr>
          <a:lstStyle/>
          <a:p>
            <a:r>
              <a:rPr lang="en-US" dirty="0">
                <a:cs typeface="Aharoni"/>
              </a:rPr>
              <a:t>Learning Intention</a:t>
            </a:r>
            <a:endParaRPr lang="en-US" dirty="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E66022-2F62-0101-3FB9-3D753DEFF2C5}"/>
              </a:ext>
            </a:extLst>
          </p:cNvPr>
          <p:cNvSpPr>
            <a:spLocks noGrp="1"/>
          </p:cNvSpPr>
          <p:nvPr>
            <p:ph idx="1"/>
          </p:nvPr>
        </p:nvSpPr>
        <p:spPr>
          <a:xfrm>
            <a:off x="838200" y="1825625"/>
            <a:ext cx="5558489" cy="4351338"/>
          </a:xfrm>
        </p:spPr>
        <p:txBody>
          <a:bodyPr lIns="109728" tIns="109728" rIns="109728" bIns="91440" anchor="t">
            <a:normAutofit lnSpcReduction="10000"/>
          </a:bodyPr>
          <a:lstStyle/>
          <a:p>
            <a:pPr>
              <a:lnSpc>
                <a:spcPct val="150000"/>
              </a:lnSpc>
            </a:pPr>
            <a:r>
              <a:rPr lang="en-US" sz="1500" dirty="0">
                <a:latin typeface="Segoe UI"/>
                <a:cs typeface="Segoe UI"/>
              </a:rPr>
              <a:t>To learn about how racist </a:t>
            </a:r>
            <a:r>
              <a:rPr lang="en-US" sz="1500" dirty="0" err="1">
                <a:latin typeface="Segoe UI"/>
                <a:cs typeface="Segoe UI"/>
              </a:rPr>
              <a:t>behaviour</a:t>
            </a:r>
            <a:r>
              <a:rPr lang="en-US" sz="1500" dirty="0">
                <a:latin typeface="Segoe UI"/>
                <a:cs typeface="Segoe UI"/>
              </a:rPr>
              <a:t> can impact those who experience it. This lesson has a focus on perspective taking and empathy, as well as demonstrating positive citizenship in what to do when racism is observed or experienced. </a:t>
            </a:r>
          </a:p>
          <a:p>
            <a:pPr>
              <a:lnSpc>
                <a:spcPct val="150000"/>
              </a:lnSpc>
            </a:pPr>
            <a:endParaRPr lang="en-US" sz="1500" dirty="0">
              <a:latin typeface="Segoe UI"/>
              <a:cs typeface="Segoe UI"/>
            </a:endParaRPr>
          </a:p>
          <a:p>
            <a:pPr>
              <a:lnSpc>
                <a:spcPct val="150000"/>
              </a:lnSpc>
            </a:pPr>
            <a:r>
              <a:rPr lang="en-US" sz="1500" dirty="0">
                <a:latin typeface="Segoe UI"/>
                <a:cs typeface="Segoe UI"/>
              </a:rPr>
              <a:t>We will do this through the following activities:</a:t>
            </a:r>
          </a:p>
          <a:p>
            <a:pPr>
              <a:lnSpc>
                <a:spcPct val="150000"/>
              </a:lnSpc>
            </a:pPr>
            <a:endParaRPr lang="en-US" sz="1500" dirty="0">
              <a:latin typeface="Segoe UI"/>
              <a:cs typeface="Segoe UI"/>
            </a:endParaRPr>
          </a:p>
          <a:p>
            <a:pPr lvl="1">
              <a:lnSpc>
                <a:spcPct val="150000"/>
              </a:lnSpc>
              <a:buFont typeface="Wingdings,Sans-Serif" panose="020B0604020202020204" pitchFamily="34" charset="0"/>
              <a:buChar char="q"/>
            </a:pPr>
            <a:r>
              <a:rPr lang="en-US" sz="1100" dirty="0">
                <a:latin typeface="Arial"/>
                <a:cs typeface="Arial"/>
              </a:rPr>
              <a:t>Discussion</a:t>
            </a:r>
            <a:endParaRPr lang="en-US" dirty="0"/>
          </a:p>
          <a:p>
            <a:pPr lvl="1">
              <a:lnSpc>
                <a:spcPct val="150000"/>
              </a:lnSpc>
              <a:buFont typeface="Wingdings,Sans-Serif" panose="020B0604020202020204" pitchFamily="34" charset="0"/>
              <a:buChar char="q"/>
            </a:pPr>
            <a:r>
              <a:rPr lang="en-US" sz="1100" dirty="0">
                <a:latin typeface="Arial"/>
                <a:cs typeface="Arial"/>
              </a:rPr>
              <a:t>Think, pair, share</a:t>
            </a:r>
          </a:p>
          <a:p>
            <a:pPr lvl="1">
              <a:lnSpc>
                <a:spcPct val="150000"/>
              </a:lnSpc>
              <a:buFont typeface="Wingdings,Sans-Serif" panose="020B0604020202020204" pitchFamily="34" charset="0"/>
              <a:buChar char="q"/>
            </a:pPr>
            <a:r>
              <a:rPr lang="en-US" sz="1100" dirty="0">
                <a:latin typeface="Arial"/>
                <a:cs typeface="Arial"/>
              </a:rPr>
              <a:t>Role play</a:t>
            </a:r>
          </a:p>
          <a:p>
            <a:pPr lvl="1">
              <a:lnSpc>
                <a:spcPct val="150000"/>
              </a:lnSpc>
              <a:buFont typeface="Wingdings,Sans-Serif" panose="020B0604020202020204" pitchFamily="34" charset="0"/>
              <a:buChar char="q"/>
            </a:pPr>
            <a:r>
              <a:rPr lang="en-US" sz="1100" dirty="0">
                <a:latin typeface="Arial"/>
                <a:cs typeface="Arial"/>
              </a:rPr>
              <a:t>Exit slips</a:t>
            </a: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6675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E69818-15D3-5336-96CB-904D5CE3133B}"/>
              </a:ext>
            </a:extLst>
          </p:cNvPr>
          <p:cNvSpPr>
            <a:spLocks noGrp="1"/>
          </p:cNvSpPr>
          <p:nvPr>
            <p:ph type="title"/>
          </p:nvPr>
        </p:nvSpPr>
        <p:spPr>
          <a:xfrm>
            <a:off x="1389278" y="1233241"/>
            <a:ext cx="3240506" cy="4064628"/>
          </a:xfrm>
        </p:spPr>
        <p:txBody>
          <a:bodyPr>
            <a:normAutofit/>
          </a:bodyPr>
          <a:lstStyle/>
          <a:p>
            <a:r>
              <a:rPr lang="en-US">
                <a:solidFill>
                  <a:srgbClr val="FFFFFF"/>
                </a:solidFill>
                <a:cs typeface="Aharoni"/>
              </a:rPr>
              <a:t>This is a safe space</a:t>
            </a:r>
            <a:endParaRPr lang="en-US">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Content Placeholder 2">
            <a:extLst>
              <a:ext uri="{FF2B5EF4-FFF2-40B4-BE49-F238E27FC236}">
                <a16:creationId xmlns:a16="http://schemas.microsoft.com/office/drawing/2014/main" id="{EA6710FD-7557-F264-D2DB-8413D7A67F2E}"/>
              </a:ext>
            </a:extLst>
          </p:cNvPr>
          <p:cNvSpPr>
            <a:spLocks noGrp="1"/>
          </p:cNvSpPr>
          <p:nvPr>
            <p:ph idx="1"/>
          </p:nvPr>
        </p:nvSpPr>
        <p:spPr>
          <a:xfrm>
            <a:off x="6096000" y="820880"/>
            <a:ext cx="5257799" cy="4889350"/>
          </a:xfrm>
        </p:spPr>
        <p:txBody>
          <a:bodyPr lIns="109728" tIns="109728" rIns="109728" bIns="91440" anchor="t">
            <a:normAutofit/>
          </a:bodyPr>
          <a:lstStyle/>
          <a:p>
            <a:pPr marL="0" indent="0">
              <a:buNone/>
            </a:pPr>
            <a:r>
              <a:rPr lang="en-US" dirty="0">
                <a:ea typeface="+mn-lt"/>
                <a:cs typeface="+mn-lt"/>
              </a:rPr>
              <a:t>This is a safe place where no one will judge you for what you say or think. It's okay to make mistakes, but it's important to </a:t>
            </a:r>
            <a:r>
              <a:rPr lang="en-US" dirty="0" err="1">
                <a:ea typeface="+mn-lt"/>
                <a:cs typeface="+mn-lt"/>
              </a:rPr>
              <a:t>recognise</a:t>
            </a:r>
            <a:r>
              <a:rPr lang="en-US" dirty="0">
                <a:ea typeface="+mn-lt"/>
                <a:cs typeface="+mn-lt"/>
              </a:rPr>
              <a:t> and learn from them. </a:t>
            </a:r>
          </a:p>
          <a:p>
            <a:pPr marL="0" indent="0">
              <a:buNone/>
            </a:pPr>
            <a:endParaRPr lang="en-US" dirty="0">
              <a:ea typeface="+mn-lt"/>
              <a:cs typeface="+mn-lt"/>
            </a:endParaRPr>
          </a:p>
          <a:p>
            <a:pPr marL="0" indent="0">
              <a:buNone/>
            </a:pPr>
            <a:r>
              <a:rPr lang="en-US" dirty="0">
                <a:ea typeface="+mn-lt"/>
                <a:cs typeface="+mn-lt"/>
              </a:rPr>
              <a:t>Let's talk about how we can respect each other while we learn together...</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902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Oval 2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892506-89B7-338F-D5BB-643B554D39CD}"/>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01</a:t>
            </a:r>
            <a:endParaRPr lang="en-US" dirty="0">
              <a:solidFill>
                <a:srgbClr val="FFFFFF"/>
              </a:solidFill>
            </a:endParaRPr>
          </a:p>
        </p:txBody>
      </p:sp>
      <p:sp>
        <p:nvSpPr>
          <p:cNvPr id="3" name="Content Placeholder 2">
            <a:extLst>
              <a:ext uri="{FF2B5EF4-FFF2-40B4-BE49-F238E27FC236}">
                <a16:creationId xmlns:a16="http://schemas.microsoft.com/office/drawing/2014/main" id="{B5C20AA0-F3A1-5A16-9669-F385E859D8B2}"/>
              </a:ext>
            </a:extLst>
          </p:cNvPr>
          <p:cNvSpPr>
            <a:spLocks noGrp="1"/>
          </p:cNvSpPr>
          <p:nvPr>
            <p:ph idx="1"/>
          </p:nvPr>
        </p:nvSpPr>
        <p:spPr>
          <a:xfrm>
            <a:off x="5370153" y="1526033"/>
            <a:ext cx="6015368" cy="3935281"/>
          </a:xfrm>
        </p:spPr>
        <p:txBody>
          <a:bodyPr lIns="109728" tIns="109728" rIns="109728" bIns="91440" anchor="ctr">
            <a:normAutofit/>
          </a:bodyPr>
          <a:lstStyle/>
          <a:p>
            <a:pPr marL="0" indent="0" algn="ctr">
              <a:buNone/>
            </a:pPr>
            <a:r>
              <a:rPr lang="en-US" dirty="0"/>
              <a:t>Perspective-taking discussion</a:t>
            </a:r>
            <a:endParaRPr lang="en-US"/>
          </a:p>
        </p:txBody>
      </p:sp>
      <p:sp>
        <p:nvSpPr>
          <p:cNvPr id="26" name="Arc 25">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7" name="Oval 26">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1207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Arc 26">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29" name="Rectangle 28">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Rectangle 32">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Oval 34">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2ACD607-7686-B851-60FE-900A05B133B0}"/>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6000" kern="1200">
                <a:solidFill>
                  <a:schemeClr val="tx1"/>
                </a:solidFill>
                <a:latin typeface="+mj-lt"/>
                <a:ea typeface="+mj-ea"/>
                <a:cs typeface="+mj-cs"/>
              </a:rPr>
              <a:t>Feelings and Emotions</a:t>
            </a:r>
          </a:p>
        </p:txBody>
      </p:sp>
      <p:sp>
        <p:nvSpPr>
          <p:cNvPr id="37" name="Arc 36">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2">
                <a:lumMod val="75000"/>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2780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55C47-3829-8FA7-05B2-D91E275625C8}"/>
              </a:ext>
            </a:extLst>
          </p:cNvPr>
          <p:cNvSpPr>
            <a:spLocks noGrp="1"/>
          </p:cNvSpPr>
          <p:nvPr>
            <p:ph type="title"/>
          </p:nvPr>
        </p:nvSpPr>
        <p:spPr/>
        <p:txBody>
          <a:bodyPr/>
          <a:lstStyle/>
          <a:p>
            <a:r>
              <a:rPr lang="en-US" dirty="0">
                <a:cs typeface="Aharoni"/>
              </a:rPr>
              <a:t>When have you seen racist </a:t>
            </a:r>
            <a:r>
              <a:rPr lang="en-US" dirty="0" err="1">
                <a:cs typeface="Aharoni"/>
              </a:rPr>
              <a:t>behaviour</a:t>
            </a:r>
            <a:r>
              <a:rPr lang="en-US" dirty="0">
                <a:cs typeface="Aharoni"/>
              </a:rPr>
              <a:t>?</a:t>
            </a:r>
          </a:p>
        </p:txBody>
      </p:sp>
      <p:sp>
        <p:nvSpPr>
          <p:cNvPr id="6" name="Content Placeholder 5">
            <a:extLst>
              <a:ext uri="{FF2B5EF4-FFF2-40B4-BE49-F238E27FC236}">
                <a16:creationId xmlns:a16="http://schemas.microsoft.com/office/drawing/2014/main" id="{5CCB1964-6D73-A453-EA82-1391453C62A2}"/>
              </a:ext>
            </a:extLst>
          </p:cNvPr>
          <p:cNvSpPr>
            <a:spLocks noGrp="1"/>
          </p:cNvSpPr>
          <p:nvPr>
            <p:ph idx="1"/>
          </p:nvPr>
        </p:nvSpPr>
        <p:spPr>
          <a:xfrm>
            <a:off x="838200" y="1825625"/>
            <a:ext cx="7278914" cy="4791075"/>
          </a:xfrm>
        </p:spPr>
        <p:txBody>
          <a:bodyPr lIns="109728" tIns="109728" rIns="109728" bIns="91440" anchor="t"/>
          <a:lstStyle/>
          <a:p>
            <a:pPr marL="514350" indent="-285750">
              <a:lnSpc>
                <a:spcPct val="200000"/>
              </a:lnSpc>
              <a:buFont typeface="Arial"/>
            </a:pPr>
            <a:r>
              <a:rPr lang="en-AU" sz="1800" i="1" u="sng" dirty="0">
                <a:latin typeface="Calibri"/>
                <a:cs typeface="Calibri"/>
              </a:rPr>
              <a:t>Why </a:t>
            </a:r>
            <a:r>
              <a:rPr lang="en-AU" sz="1800" dirty="0">
                <a:latin typeface="Calibri"/>
                <a:cs typeface="Calibri"/>
              </a:rPr>
              <a:t>do you think this might have happened?</a:t>
            </a:r>
            <a:endParaRPr lang="en-US" sz="1800">
              <a:latin typeface="Calibri"/>
              <a:cs typeface="Calibri"/>
            </a:endParaRPr>
          </a:p>
          <a:p>
            <a:pPr marL="514350" indent="-285750">
              <a:lnSpc>
                <a:spcPct val="200000"/>
              </a:lnSpc>
              <a:buFont typeface="Arial"/>
            </a:pPr>
            <a:r>
              <a:rPr lang="en-AU" sz="1800" i="1" u="sng" dirty="0">
                <a:latin typeface="Calibri"/>
                <a:cs typeface="Calibri"/>
              </a:rPr>
              <a:t>How</a:t>
            </a:r>
            <a:r>
              <a:rPr lang="en-AU" sz="1800" i="1" dirty="0">
                <a:latin typeface="Calibri"/>
                <a:cs typeface="Calibri"/>
              </a:rPr>
              <a:t> </a:t>
            </a:r>
            <a:r>
              <a:rPr lang="en-AU" sz="1800" dirty="0">
                <a:latin typeface="Calibri"/>
                <a:cs typeface="Calibri"/>
              </a:rPr>
              <a:t>do you think the person being unkind felt when they said/did it?</a:t>
            </a:r>
            <a:endParaRPr lang="en-US" sz="1800">
              <a:latin typeface="Calibri"/>
              <a:cs typeface="Calibri"/>
            </a:endParaRPr>
          </a:p>
          <a:p>
            <a:pPr marL="514350" indent="-285750">
              <a:lnSpc>
                <a:spcPct val="200000"/>
              </a:lnSpc>
              <a:buFont typeface="Arial"/>
            </a:pPr>
            <a:r>
              <a:rPr lang="en-AU" sz="1800" i="1" u="sng" dirty="0">
                <a:latin typeface="Calibri"/>
                <a:cs typeface="Calibri"/>
              </a:rPr>
              <a:t>What</a:t>
            </a:r>
            <a:r>
              <a:rPr lang="en-AU" sz="1800" i="1" dirty="0">
                <a:latin typeface="Calibri"/>
                <a:cs typeface="Calibri"/>
              </a:rPr>
              <a:t> </a:t>
            </a:r>
            <a:r>
              <a:rPr lang="en-AU" sz="1800" dirty="0">
                <a:latin typeface="Calibri"/>
                <a:cs typeface="Calibri"/>
              </a:rPr>
              <a:t>could they have done differently?</a:t>
            </a:r>
            <a:endParaRPr lang="en-US" sz="1800">
              <a:latin typeface="Calibri"/>
              <a:cs typeface="Calibri"/>
            </a:endParaRPr>
          </a:p>
          <a:p>
            <a:pPr marL="514350" indent="-285750">
              <a:lnSpc>
                <a:spcPct val="200000"/>
              </a:lnSpc>
              <a:buFont typeface="Arial"/>
            </a:pPr>
            <a:r>
              <a:rPr lang="en-AU" sz="1800" i="1" u="sng" dirty="0">
                <a:latin typeface="Calibri"/>
                <a:cs typeface="Calibri"/>
              </a:rPr>
              <a:t>How</a:t>
            </a:r>
            <a:r>
              <a:rPr lang="en-AU" sz="1800" i="1" dirty="0">
                <a:latin typeface="Calibri"/>
                <a:cs typeface="Calibri"/>
              </a:rPr>
              <a:t> </a:t>
            </a:r>
            <a:r>
              <a:rPr lang="en-AU" sz="1800" dirty="0">
                <a:latin typeface="Calibri"/>
                <a:cs typeface="Calibri"/>
              </a:rPr>
              <a:t>do you think the victim felt?</a:t>
            </a:r>
          </a:p>
          <a:p>
            <a:pPr marL="514350" indent="-285750">
              <a:lnSpc>
                <a:spcPct val="200000"/>
              </a:lnSpc>
              <a:buFont typeface="Arial"/>
              <a:buChar char="•"/>
            </a:pPr>
            <a:r>
              <a:rPr lang="en-AU" sz="1800" i="1" u="sng" dirty="0">
                <a:latin typeface="Calibri"/>
                <a:cs typeface="Calibri"/>
              </a:rPr>
              <a:t>How</a:t>
            </a:r>
            <a:r>
              <a:rPr lang="en-AU" sz="1800" dirty="0">
                <a:latin typeface="Calibri"/>
                <a:cs typeface="Calibri"/>
              </a:rPr>
              <a:t> did you feel seeing or hearing about this incident?</a:t>
            </a:r>
          </a:p>
          <a:p>
            <a:pPr marL="0" indent="0">
              <a:buNone/>
            </a:pPr>
            <a:endParaRPr lang="en-US" dirty="0"/>
          </a:p>
        </p:txBody>
      </p:sp>
      <p:sp>
        <p:nvSpPr>
          <p:cNvPr id="3" name="TextBox 2">
            <a:extLst>
              <a:ext uri="{FF2B5EF4-FFF2-40B4-BE49-F238E27FC236}">
                <a16:creationId xmlns:a16="http://schemas.microsoft.com/office/drawing/2014/main" id="{CED8D92C-C211-E419-4417-57AC17312038}"/>
              </a:ext>
            </a:extLst>
          </p:cNvPr>
          <p:cNvSpPr txBox="1"/>
          <p:nvPr/>
        </p:nvSpPr>
        <p:spPr>
          <a:xfrm rot="-10800000" flipV="1">
            <a:off x="7481637" y="6338158"/>
            <a:ext cx="459806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dirty="0"/>
              <a:t>Image source </a:t>
            </a:r>
            <a:r>
              <a:rPr lang="en-US" sz="1000" dirty="0">
                <a:hlinkClick r:id="rId2"/>
              </a:rPr>
              <a:t>https://thenounproject.com/search/?q=unknown&amp;i=1328413</a:t>
            </a:r>
            <a:endParaRPr lang="en-US" sz="1000"/>
          </a:p>
          <a:p>
            <a:endParaRPr lang="en-US" dirty="0"/>
          </a:p>
        </p:txBody>
      </p:sp>
      <p:pic>
        <p:nvPicPr>
          <p:cNvPr id="5" name="Graphic 4">
            <a:extLst>
              <a:ext uri="{FF2B5EF4-FFF2-40B4-BE49-F238E27FC236}">
                <a16:creationId xmlns:a16="http://schemas.microsoft.com/office/drawing/2014/main" id="{420631B1-EAC7-6C5A-8987-EC91E53A90C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19382" y="1402896"/>
            <a:ext cx="4073978" cy="4063092"/>
          </a:xfrm>
          <a:prstGeom prst="rect">
            <a:avLst/>
          </a:prstGeom>
        </p:spPr>
      </p:pic>
    </p:spTree>
    <p:extLst>
      <p:ext uri="{BB962C8B-B14F-4D97-AF65-F5344CB8AC3E}">
        <p14:creationId xmlns:p14="http://schemas.microsoft.com/office/powerpoint/2010/main" val="3170642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Oval 2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892506-89B7-338F-D5BB-643B554D39CD}"/>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02</a:t>
            </a:r>
            <a:endParaRPr lang="en-US" dirty="0">
              <a:solidFill>
                <a:srgbClr val="FFFFFF"/>
              </a:solidFill>
            </a:endParaRPr>
          </a:p>
        </p:txBody>
      </p:sp>
      <p:sp>
        <p:nvSpPr>
          <p:cNvPr id="3" name="Content Placeholder 2">
            <a:extLst>
              <a:ext uri="{FF2B5EF4-FFF2-40B4-BE49-F238E27FC236}">
                <a16:creationId xmlns:a16="http://schemas.microsoft.com/office/drawing/2014/main" id="{B5C20AA0-F3A1-5A16-9669-F385E859D8B2}"/>
              </a:ext>
            </a:extLst>
          </p:cNvPr>
          <p:cNvSpPr>
            <a:spLocks noGrp="1"/>
          </p:cNvSpPr>
          <p:nvPr>
            <p:ph idx="1"/>
          </p:nvPr>
        </p:nvSpPr>
        <p:spPr>
          <a:xfrm>
            <a:off x="5370153" y="1526033"/>
            <a:ext cx="6015368" cy="3935281"/>
          </a:xfrm>
        </p:spPr>
        <p:txBody>
          <a:bodyPr lIns="109728" tIns="109728" rIns="109728" bIns="91440" anchor="ctr">
            <a:normAutofit/>
          </a:bodyPr>
          <a:lstStyle/>
          <a:p>
            <a:pPr marL="0" indent="0" algn="ctr">
              <a:buNone/>
            </a:pPr>
            <a:r>
              <a:rPr lang="en-US" dirty="0"/>
              <a:t>Think, Pair, Share</a:t>
            </a:r>
          </a:p>
        </p:txBody>
      </p:sp>
      <p:sp>
        <p:nvSpPr>
          <p:cNvPr id="26" name="Arc 25">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7" name="Oval 26">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3987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Arc 10">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91583" y="775849"/>
            <a:ext cx="2987899" cy="2987899"/>
          </a:xfrm>
          <a:prstGeom prst="arc">
            <a:avLst>
              <a:gd name="adj1" fmla="val 14441841"/>
              <a:gd name="adj2" fmla="val 0"/>
            </a:avLst>
          </a:prstGeom>
          <a:ln w="127000" cap="rnd">
            <a:solidFill>
              <a:schemeClr val="accent2">
                <a:lumMod val="75000"/>
              </a:schemeClr>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555C47-3829-8FA7-05B2-D91E275625C8}"/>
              </a:ext>
            </a:extLst>
          </p:cNvPr>
          <p:cNvSpPr>
            <a:spLocks noGrp="1"/>
          </p:cNvSpPr>
          <p:nvPr>
            <p:ph type="title"/>
          </p:nvPr>
        </p:nvSpPr>
        <p:spPr>
          <a:xfrm>
            <a:off x="838200" y="647593"/>
            <a:ext cx="4467792" cy="3060541"/>
          </a:xfrm>
        </p:spPr>
        <p:txBody>
          <a:bodyPr vert="horz" lIns="91440" tIns="45720" rIns="91440" bIns="45720" rtlCol="0" anchor="b">
            <a:normAutofit/>
          </a:bodyPr>
          <a:lstStyle/>
          <a:p>
            <a:pPr algn="ctr"/>
            <a:r>
              <a:rPr lang="en-US" sz="6000" kern="1200">
                <a:solidFill>
                  <a:srgbClr val="FFFFFF"/>
                </a:solidFill>
                <a:latin typeface="+mj-lt"/>
                <a:ea typeface="+mj-ea"/>
                <a:cs typeface="+mj-cs"/>
              </a:rPr>
              <a:t>Who can help?</a:t>
            </a:r>
          </a:p>
        </p:txBody>
      </p:sp>
      <p:sp>
        <p:nvSpPr>
          <p:cNvPr id="3" name="TextBox 2">
            <a:extLst>
              <a:ext uri="{FF2B5EF4-FFF2-40B4-BE49-F238E27FC236}">
                <a16:creationId xmlns:a16="http://schemas.microsoft.com/office/drawing/2014/main" id="{54CC5DAD-0BFF-CFE8-C61E-E20052C0DED5}"/>
              </a:ext>
            </a:extLst>
          </p:cNvPr>
          <p:cNvSpPr txBox="1"/>
          <p:nvPr/>
        </p:nvSpPr>
        <p:spPr>
          <a:xfrm>
            <a:off x="8929437" y="6487263"/>
            <a:ext cx="3264635" cy="274592"/>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algn="ctr">
              <a:lnSpc>
                <a:spcPct val="90000"/>
              </a:lnSpc>
              <a:spcBef>
                <a:spcPts val="1000"/>
              </a:spcBef>
            </a:pPr>
            <a:r>
              <a:rPr lang="en-US" sz="1050" kern="1200" dirty="0">
                <a:solidFill>
                  <a:srgbClr val="FFFFFF"/>
                </a:solidFill>
                <a:latin typeface="+mn-lt"/>
                <a:ea typeface="+mn-ea"/>
                <a:cs typeface="+mn-cs"/>
              </a:rPr>
              <a:t>Image </a:t>
            </a:r>
            <a:r>
              <a:rPr lang="en-US" sz="1050" kern="1200" err="1">
                <a:solidFill>
                  <a:srgbClr val="FFFFFF"/>
                </a:solidFill>
                <a:latin typeface="+mn-lt"/>
                <a:ea typeface="+mn-ea"/>
                <a:cs typeface="+mn-cs"/>
              </a:rPr>
              <a:t>Iconathon</a:t>
            </a:r>
            <a:r>
              <a:rPr lang="en-US" sz="1050" kern="1200" dirty="0">
                <a:solidFill>
                  <a:srgbClr val="FFFFFF"/>
                </a:solidFill>
                <a:latin typeface="+mn-lt"/>
                <a:ea typeface="+mn-ea"/>
                <a:cs typeface="+mn-cs"/>
              </a:rPr>
              <a:t>, CC0, via Wikimedia Commons</a:t>
            </a:r>
          </a:p>
        </p:txBody>
      </p:sp>
      <p:sp>
        <p:nvSpPr>
          <p:cNvPr id="17" name="Oval 16">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9419"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Bully - The Noun Project">
            <a:extLst>
              <a:ext uri="{FF2B5EF4-FFF2-40B4-BE49-F238E27FC236}">
                <a16:creationId xmlns:a16="http://schemas.microsoft.com/office/drawing/2014/main" id="{09D94E1F-6752-552D-1B74-2AE1484E506E}"/>
              </a:ext>
            </a:extLst>
          </p:cNvPr>
          <p:cNvPicPr>
            <a:picLocks noChangeAspect="1"/>
          </p:cNvPicPr>
          <p:nvPr/>
        </p:nvPicPr>
        <p:blipFill>
          <a:blip r:embed="rId3"/>
          <a:stretch>
            <a:fillRect/>
          </a:stretch>
        </p:blipFill>
        <p:spPr>
          <a:xfrm>
            <a:off x="6305791" y="1374798"/>
            <a:ext cx="3944068" cy="4108404"/>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Tree>
    <p:extLst>
      <p:ext uri="{BB962C8B-B14F-4D97-AF65-F5344CB8AC3E}">
        <p14:creationId xmlns:p14="http://schemas.microsoft.com/office/powerpoint/2010/main" val="411167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Oval 2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892506-89B7-338F-D5BB-643B554D39CD}"/>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03</a:t>
            </a:r>
            <a:endParaRPr lang="en-US" dirty="0">
              <a:solidFill>
                <a:srgbClr val="FFFFFF"/>
              </a:solidFill>
            </a:endParaRPr>
          </a:p>
        </p:txBody>
      </p:sp>
      <p:sp>
        <p:nvSpPr>
          <p:cNvPr id="3" name="Content Placeholder 2">
            <a:extLst>
              <a:ext uri="{FF2B5EF4-FFF2-40B4-BE49-F238E27FC236}">
                <a16:creationId xmlns:a16="http://schemas.microsoft.com/office/drawing/2014/main" id="{B5C20AA0-F3A1-5A16-9669-F385E859D8B2}"/>
              </a:ext>
            </a:extLst>
          </p:cNvPr>
          <p:cNvSpPr>
            <a:spLocks noGrp="1"/>
          </p:cNvSpPr>
          <p:nvPr>
            <p:ph idx="1"/>
          </p:nvPr>
        </p:nvSpPr>
        <p:spPr>
          <a:xfrm>
            <a:off x="5370153" y="1526033"/>
            <a:ext cx="6015368" cy="3935281"/>
          </a:xfrm>
        </p:spPr>
        <p:txBody>
          <a:bodyPr lIns="109728" tIns="109728" rIns="109728" bIns="91440" anchor="ctr">
            <a:normAutofit/>
          </a:bodyPr>
          <a:lstStyle/>
          <a:p>
            <a:pPr marL="0" indent="0" algn="ctr">
              <a:buNone/>
            </a:pPr>
            <a:r>
              <a:rPr lang="en-US" dirty="0"/>
              <a:t>What can you do?</a:t>
            </a:r>
          </a:p>
        </p:txBody>
      </p:sp>
      <p:sp>
        <p:nvSpPr>
          <p:cNvPr id="26" name="Arc 25">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7" name="Oval 26">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0749584"/>
      </p:ext>
    </p:extLst>
  </p:cSld>
  <p:clrMapOvr>
    <a:masterClrMapping/>
  </p:clrMapOvr>
</p:sld>
</file>

<file path=ppt/theme/theme1.xml><?xml version="1.0" encoding="utf-8"?>
<a:theme xmlns:a="http://schemas.openxmlformats.org/drawingml/2006/main" name="FunkyShapesVTI">
  <a:themeElements>
    <a:clrScheme name="Custom 15">
      <a:dk1>
        <a:sysClr val="windowText" lastClr="000000"/>
      </a:dk1>
      <a:lt1>
        <a:sysClr val="window" lastClr="FFFFFF"/>
      </a:lt1>
      <a:dk2>
        <a:srgbClr val="2D2D2D"/>
      </a:dk2>
      <a:lt2>
        <a:srgbClr val="F3FFF8"/>
      </a:lt2>
      <a:accent1>
        <a:srgbClr val="FF80BD"/>
      </a:accent1>
      <a:accent2>
        <a:srgbClr val="1EB9D3"/>
      </a:accent2>
      <a:accent3>
        <a:srgbClr val="21C46B"/>
      </a:accent3>
      <a:accent4>
        <a:srgbClr val="EA9600"/>
      </a:accent4>
      <a:accent5>
        <a:srgbClr val="F43B56"/>
      </a:accent5>
      <a:accent6>
        <a:srgbClr val="4B56E8"/>
      </a:accent6>
      <a:hlink>
        <a:srgbClr val="8F61FF"/>
      </a:hlink>
      <a:folHlink>
        <a:srgbClr val="F900A0"/>
      </a:folHlink>
    </a:clrScheme>
    <a:fontScheme name="Source Sans Pro">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unkyShapesVTI" id="{A7F40C41-3FB2-45B0-B0D6-DFB7FDD9B7AD}" vid="{C49381A0-09CD-46EE-B141-E2CDD87ABFE3}"/>
    </a:ext>
  </a:extLst>
</a:theme>
</file>

<file path=ppt/theme/theme2.xml><?xml version="1.0" encoding="utf-8"?>
<a:theme xmlns:a="http://schemas.openxmlformats.org/drawingml/2006/main" name="ShapesVTI">
  <a:themeElements>
    <a:clrScheme name="AnalogousFromDarkSeedLeftStep">
      <a:dk1>
        <a:srgbClr val="000000"/>
      </a:dk1>
      <a:lt1>
        <a:srgbClr val="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Festival">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53CB84502D3847BB76FDDE9738DBAB" ma:contentTypeVersion="4" ma:contentTypeDescription="Create a new document." ma:contentTypeScope="" ma:versionID="588c8d19f0d985147c10ee6ec05a004f">
  <xsd:schema xmlns:xsd="http://www.w3.org/2001/XMLSchema" xmlns:xs="http://www.w3.org/2001/XMLSchema" xmlns:p="http://schemas.microsoft.com/office/2006/metadata/properties" xmlns:ns2="f58b49a5-0525-461a-a51a-c7a241114c13" targetNamespace="http://schemas.microsoft.com/office/2006/metadata/properties" ma:root="true" ma:fieldsID="b2f75df8a27cda637413f4f260fab02c" ns2:_="">
    <xsd:import namespace="f58b49a5-0525-461a-a51a-c7a241114c1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8b49a5-0525-461a-a51a-c7a241114c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CAA44EB-CAB9-44FD-940C-B80AFD1284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8b49a5-0525-461a-a51a-c7a241114c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90BE99-DAAC-4DA7-9A79-570B6B630A7F}">
  <ds:schemaRefs>
    <ds:schemaRef ds:uri="http://schemas.microsoft.com/sharepoint/v3/contenttype/forms"/>
  </ds:schemaRefs>
</ds:datastoreItem>
</file>

<file path=customXml/itemProps3.xml><?xml version="1.0" encoding="utf-8"?>
<ds:datastoreItem xmlns:ds="http://schemas.openxmlformats.org/officeDocument/2006/customXml" ds:itemID="{BD870B83-210F-4B84-98E5-70AEC957BB0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18</Slides>
  <Notes>9</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FunkyShapesVTI</vt:lpstr>
      <vt:lpstr>ShapesVTI</vt:lpstr>
      <vt:lpstr>What Can You Do?</vt:lpstr>
      <vt:lpstr>Learning Intention</vt:lpstr>
      <vt:lpstr>This is a safe space</vt:lpstr>
      <vt:lpstr>Activity 01</vt:lpstr>
      <vt:lpstr>Feelings and Emotions</vt:lpstr>
      <vt:lpstr>When have you seen racist behaviour?</vt:lpstr>
      <vt:lpstr>Activity 02</vt:lpstr>
      <vt:lpstr>Who can help?</vt:lpstr>
      <vt:lpstr>Activity 03</vt:lpstr>
      <vt:lpstr>Upstander, not a bystander</vt:lpstr>
      <vt:lpstr>Bystander Roles</vt:lpstr>
      <vt:lpstr>Reflection</vt:lpstr>
      <vt:lpstr>Role Play</vt:lpstr>
      <vt:lpstr>PowerPoint Presentation</vt:lpstr>
      <vt:lpstr>PowerPoint Presentation</vt:lpstr>
      <vt:lpstr>PowerPoint Presentation</vt:lpstr>
      <vt:lpstr>What steps could you take to be an upstander and make a positive difference?</vt:lpstr>
      <vt:lpstr>End of Lesson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501</cp:revision>
  <dcterms:created xsi:type="dcterms:W3CDTF">2023-06-29T06:36:32Z</dcterms:created>
  <dcterms:modified xsi:type="dcterms:W3CDTF">2024-05-23T08:45:04Z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0x010100CC53CB84502D3847BB76FDDE9738DBAB</vt:lpwstr>
  </property>
</Properties>
</file>