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7" r:id="rId6"/>
    <p:sldId id="277" r:id="rId7"/>
    <p:sldId id="275" r:id="rId8"/>
    <p:sldId id="278" r:id="rId9"/>
    <p:sldId id="271" r:id="rId10"/>
    <p:sldId id="279" r:id="rId11"/>
    <p:sldId id="259" r:id="rId12"/>
    <p:sldId id="286" r:id="rId13"/>
    <p:sldId id="280" r:id="rId14"/>
    <p:sldId id="283" r:id="rId15"/>
    <p:sldId id="285" r:id="rId16"/>
    <p:sldId id="284" r:id="rId17"/>
    <p:sldId id="287" r:id="rId18"/>
    <p:sldId id="288" r:id="rId19"/>
    <p:sldId id="281" r:id="rId20"/>
    <p:sldId id="289"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4E8B9-568D-4F8B-9F25-39C0C062A38A}" v="1" dt="2025-07-22T03:50:09.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2158" autoAdjust="0"/>
  </p:normalViewPr>
  <p:slideViewPr>
    <p:cSldViewPr snapToGrid="0">
      <p:cViewPr varScale="1">
        <p:scale>
          <a:sx n="84" d="100"/>
          <a:sy n="84" d="100"/>
        </p:scale>
        <p:origin x="2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Hokin" userId="S::glenn.hokin@det.nsw.edu.au::10542d72-df74-4514-a3a7-7f02bc47e1bc" providerId="AD" clId="Web-{88B852AA-0F50-807E-BA2E-EBEE05C94B50}"/>
    <pc:docChg chg="mod">
      <pc:chgData name="Glenn Hokin" userId="S::glenn.hokin@det.nsw.edu.au::10542d72-df74-4514-a3a7-7f02bc47e1bc" providerId="AD" clId="Web-{88B852AA-0F50-807E-BA2E-EBEE05C94B50}" dt="2025-03-17T20:30:54.143" v="0" actId="33475"/>
      <pc:docMkLst>
        <pc:docMk/>
      </pc:docMkLst>
    </pc:docChg>
  </pc:docChgLst>
  <pc:docChgLst>
    <pc:chgData name="Hannah Riordan" userId="S::hannah.riordan@det.nsw.edu.au::2705dd74-5708-4bb4-be63-c8f00774f6d3" providerId="AD" clId="Web-{F3A74CD2-A8B1-2D55-C097-CB495F71F7FF}"/>
    <pc:docChg chg="modSld">
      <pc:chgData name="Hannah Riordan" userId="S::hannah.riordan@det.nsw.edu.au::2705dd74-5708-4bb4-be63-c8f00774f6d3" providerId="AD" clId="Web-{F3A74CD2-A8B1-2D55-C097-CB495F71F7FF}" dt="2023-06-15T00:17:18.170" v="9"/>
      <pc:docMkLst>
        <pc:docMk/>
      </pc:docMkLst>
      <pc:sldChg chg="addSp modSp mod setBg">
        <pc:chgData name="Hannah Riordan" userId="S::hannah.riordan@det.nsw.edu.au::2705dd74-5708-4bb4-be63-c8f00774f6d3" providerId="AD" clId="Web-{F3A74CD2-A8B1-2D55-C097-CB495F71F7FF}" dt="2023-06-15T00:16:34.497" v="0"/>
        <pc:sldMkLst>
          <pc:docMk/>
          <pc:sldMk cId="109857222" sldId="256"/>
        </pc:sldMkLst>
      </pc:sldChg>
      <pc:sldChg chg="addSp delSp modSp mod setBg">
        <pc:chgData name="Hannah Riordan" userId="S::hannah.riordan@det.nsw.edu.au::2705dd74-5708-4bb4-be63-c8f00774f6d3" providerId="AD" clId="Web-{F3A74CD2-A8B1-2D55-C097-CB495F71F7FF}" dt="2023-06-15T00:17:18.170" v="9"/>
        <pc:sldMkLst>
          <pc:docMk/>
          <pc:sldMk cId="2696275401" sldId="257"/>
        </pc:sldMkLst>
      </pc:sldChg>
    </pc:docChg>
  </pc:docChgLst>
  <pc:docChgLst>
    <pc:chgData name="Hannah Riordan" userId="S::hannah.riordan@det.nsw.edu.au::2705dd74-5708-4bb4-be63-c8f00774f6d3" providerId="AD" clId="Web-{5E280C15-C724-26E6-D178-DC1A9C05C2D9}"/>
    <pc:docChg chg="addSld delSld modSld sldOrd">
      <pc:chgData name="Hannah Riordan" userId="S::hannah.riordan@det.nsw.edu.au::2705dd74-5708-4bb4-be63-c8f00774f6d3" providerId="AD" clId="Web-{5E280C15-C724-26E6-D178-DC1A9C05C2D9}" dt="2024-05-17T07:29:01.650" v="610"/>
      <pc:docMkLst>
        <pc:docMk/>
      </pc:docMkLst>
      <pc:sldChg chg="modNotes">
        <pc:chgData name="Hannah Riordan" userId="S::hannah.riordan@det.nsw.edu.au::2705dd74-5708-4bb4-be63-c8f00774f6d3" providerId="AD" clId="Web-{5E280C15-C724-26E6-D178-DC1A9C05C2D9}" dt="2024-05-17T06:29:00.244" v="2"/>
        <pc:sldMkLst>
          <pc:docMk/>
          <pc:sldMk cId="4289058815" sldId="259"/>
        </pc:sldMkLst>
      </pc:sldChg>
      <pc:sldChg chg="modNotes">
        <pc:chgData name="Hannah Riordan" userId="S::hannah.riordan@det.nsw.edu.au::2705dd74-5708-4bb4-be63-c8f00774f6d3" providerId="AD" clId="Web-{5E280C15-C724-26E6-D178-DC1A9C05C2D9}" dt="2024-05-17T07:16:21.568" v="598"/>
        <pc:sldMkLst>
          <pc:docMk/>
          <pc:sldMk cId="80836529" sldId="271"/>
        </pc:sldMkLst>
      </pc:sldChg>
      <pc:sldChg chg="ord modNotes">
        <pc:chgData name="Hannah Riordan" userId="S::hannah.riordan@det.nsw.edu.au::2705dd74-5708-4bb4-be63-c8f00774f6d3" providerId="AD" clId="Web-{5E280C15-C724-26E6-D178-DC1A9C05C2D9}" dt="2024-05-17T07:13:17.547" v="526"/>
        <pc:sldMkLst>
          <pc:docMk/>
          <pc:sldMk cId="3680742089" sldId="275"/>
        </pc:sldMkLst>
      </pc:sldChg>
      <pc:sldChg chg="modSp">
        <pc:chgData name="Hannah Riordan" userId="S::hannah.riordan@det.nsw.edu.au::2705dd74-5708-4bb4-be63-c8f00774f6d3" providerId="AD" clId="Web-{5E280C15-C724-26E6-D178-DC1A9C05C2D9}" dt="2024-05-17T07:13:36.673" v="528" actId="20577"/>
        <pc:sldMkLst>
          <pc:docMk/>
          <pc:sldMk cId="2294168930" sldId="276"/>
        </pc:sldMkLst>
      </pc:sldChg>
      <pc:sldChg chg="modSp">
        <pc:chgData name="Hannah Riordan" userId="S::hannah.riordan@det.nsw.edu.au::2705dd74-5708-4bb4-be63-c8f00774f6d3" providerId="AD" clId="Web-{5E280C15-C724-26E6-D178-DC1A9C05C2D9}" dt="2024-05-17T07:18:11.852" v="608" actId="20577"/>
        <pc:sldMkLst>
          <pc:docMk/>
          <pc:sldMk cId="1857488283" sldId="280"/>
        </pc:sldMkLst>
      </pc:sldChg>
      <pc:sldChg chg="modSp">
        <pc:chgData name="Hannah Riordan" userId="S::hannah.riordan@det.nsw.edu.au::2705dd74-5708-4bb4-be63-c8f00774f6d3" providerId="AD" clId="Web-{5E280C15-C724-26E6-D178-DC1A9C05C2D9}" dt="2024-05-17T07:14:57.394" v="534" actId="20577"/>
        <pc:sldMkLst>
          <pc:docMk/>
          <pc:sldMk cId="4136114846" sldId="281"/>
        </pc:sldMkLst>
      </pc:sldChg>
      <pc:sldChg chg="del">
        <pc:chgData name="Hannah Riordan" userId="S::hannah.riordan@det.nsw.edu.au::2705dd74-5708-4bb4-be63-c8f00774f6d3" providerId="AD" clId="Web-{5E280C15-C724-26E6-D178-DC1A9C05C2D9}" dt="2024-05-17T07:13:31.657" v="527"/>
        <pc:sldMkLst>
          <pc:docMk/>
          <pc:sldMk cId="1347859429" sldId="282"/>
        </pc:sldMkLst>
      </pc:sldChg>
      <pc:sldChg chg="modNotes">
        <pc:chgData name="Hannah Riordan" userId="S::hannah.riordan@det.nsw.edu.au::2705dd74-5708-4bb4-be63-c8f00774f6d3" providerId="AD" clId="Web-{5E280C15-C724-26E6-D178-DC1A9C05C2D9}" dt="2024-05-17T07:15:52.942" v="596"/>
        <pc:sldMkLst>
          <pc:docMk/>
          <pc:sldMk cId="1533771653" sldId="283"/>
        </pc:sldMkLst>
      </pc:sldChg>
      <pc:sldChg chg="addSp delSp modSp mod setBg">
        <pc:chgData name="Hannah Riordan" userId="S::hannah.riordan@det.nsw.edu.au::2705dd74-5708-4bb4-be63-c8f00774f6d3" providerId="AD" clId="Web-{5E280C15-C724-26E6-D178-DC1A9C05C2D9}" dt="2024-05-17T06:54:03.017" v="346" actId="1076"/>
        <pc:sldMkLst>
          <pc:docMk/>
          <pc:sldMk cId="1105116076" sldId="284"/>
        </pc:sldMkLst>
      </pc:sldChg>
      <pc:sldChg chg="modNotes">
        <pc:chgData name="Hannah Riordan" userId="S::hannah.riordan@det.nsw.edu.au::2705dd74-5708-4bb4-be63-c8f00774f6d3" providerId="AD" clId="Web-{5E280C15-C724-26E6-D178-DC1A9C05C2D9}" dt="2024-05-17T07:00:32.418" v="397"/>
        <pc:sldMkLst>
          <pc:docMk/>
          <pc:sldMk cId="1669888042" sldId="285"/>
        </pc:sldMkLst>
      </pc:sldChg>
      <pc:sldChg chg="addSp delSp modSp new mod setBg">
        <pc:chgData name="Hannah Riordan" userId="S::hannah.riordan@det.nsw.edu.au::2705dd74-5708-4bb4-be63-c8f00774f6d3" providerId="AD" clId="Web-{5E280C15-C724-26E6-D178-DC1A9C05C2D9}" dt="2024-05-17T06:47:14.647" v="214" actId="20577"/>
        <pc:sldMkLst>
          <pc:docMk/>
          <pc:sldMk cId="2315100838" sldId="286"/>
        </pc:sldMkLst>
      </pc:sldChg>
      <pc:sldChg chg="addSp modSp new mod setBg">
        <pc:chgData name="Hannah Riordan" userId="S::hannah.riordan@det.nsw.edu.au::2705dd74-5708-4bb4-be63-c8f00774f6d3" providerId="AD" clId="Web-{5E280C15-C724-26E6-D178-DC1A9C05C2D9}" dt="2024-05-17T06:48:53.759" v="267" actId="20577"/>
        <pc:sldMkLst>
          <pc:docMk/>
          <pc:sldMk cId="2153246970" sldId="287"/>
        </pc:sldMkLst>
      </pc:sldChg>
      <pc:sldChg chg="addSp modSp new mod setBg">
        <pc:chgData name="Hannah Riordan" userId="S::hannah.riordan@det.nsw.edu.au::2705dd74-5708-4bb4-be63-c8f00774f6d3" providerId="AD" clId="Web-{5E280C15-C724-26E6-D178-DC1A9C05C2D9}" dt="2024-05-17T07:00:42.012" v="401" actId="20577"/>
        <pc:sldMkLst>
          <pc:docMk/>
          <pc:sldMk cId="1013799755" sldId="288"/>
        </pc:sldMkLst>
      </pc:sldChg>
      <pc:sldChg chg="addSp delSp modSp new mod setBg modNotes">
        <pc:chgData name="Hannah Riordan" userId="S::hannah.riordan@det.nsw.edu.au::2705dd74-5708-4bb4-be63-c8f00774f6d3" providerId="AD" clId="Web-{5E280C15-C724-26E6-D178-DC1A9C05C2D9}" dt="2024-05-17T07:29:01.650" v="610"/>
        <pc:sldMkLst>
          <pc:docMk/>
          <pc:sldMk cId="3585896629" sldId="289"/>
        </pc:sldMkLst>
      </pc:sldChg>
    </pc:docChg>
  </pc:docChgLst>
  <pc:docChgLst>
    <pc:chgData name="Hannah Riordan" userId="S::hannah.riordan@det.nsw.edu.au::2705dd74-5708-4bb4-be63-c8f00774f6d3" providerId="AD" clId="Web-{5BBFA01F-D6DD-0A11-FFAF-0D240EE7B651}"/>
    <pc:docChg chg="modSld">
      <pc:chgData name="Hannah Riordan" userId="S::hannah.riordan@det.nsw.edu.au::2705dd74-5708-4bb4-be63-c8f00774f6d3" providerId="AD" clId="Web-{5BBFA01F-D6DD-0A11-FFAF-0D240EE7B651}" dt="2023-10-24T06:24:54.255" v="12" actId="20577"/>
      <pc:docMkLst>
        <pc:docMk/>
      </pc:docMkLst>
      <pc:sldChg chg="modSp">
        <pc:chgData name="Hannah Riordan" userId="S::hannah.riordan@det.nsw.edu.au::2705dd74-5708-4bb4-be63-c8f00774f6d3" providerId="AD" clId="Web-{5BBFA01F-D6DD-0A11-FFAF-0D240EE7B651}" dt="2023-10-24T06:24:54.255" v="12" actId="20577"/>
        <pc:sldMkLst>
          <pc:docMk/>
          <pc:sldMk cId="2696275401" sldId="257"/>
        </pc:sldMkLst>
      </pc:sldChg>
    </pc:docChg>
  </pc:docChgLst>
  <pc:docChgLst>
    <pc:chgData name="Glenn Hokin" userId="10542d72-df74-4514-a3a7-7f02bc47e1bc" providerId="ADAL" clId="{CC34E8B9-568D-4F8B-9F25-39C0C062A38A}"/>
    <pc:docChg chg="custSel modSld">
      <pc:chgData name="Glenn Hokin" userId="10542d72-df74-4514-a3a7-7f02bc47e1bc" providerId="ADAL" clId="{CC34E8B9-568D-4F8B-9F25-39C0C062A38A}" dt="2025-07-22T05:08:26.964" v="955" actId="33524"/>
      <pc:docMkLst>
        <pc:docMk/>
      </pc:docMkLst>
      <pc:sldChg chg="modSp mod modNotesTx">
        <pc:chgData name="Glenn Hokin" userId="10542d72-df74-4514-a3a7-7f02bc47e1bc" providerId="ADAL" clId="{CC34E8B9-568D-4F8B-9F25-39C0C062A38A}" dt="2025-07-22T03:41:13.735" v="213" actId="20577"/>
        <pc:sldMkLst>
          <pc:docMk/>
          <pc:sldMk cId="3680742089" sldId="275"/>
        </pc:sldMkLst>
        <pc:spChg chg="mod">
          <ac:chgData name="Glenn Hokin" userId="10542d72-df74-4514-a3a7-7f02bc47e1bc" providerId="ADAL" clId="{CC34E8B9-568D-4F8B-9F25-39C0C062A38A}" dt="2025-07-22T03:38:21.316" v="31" actId="20577"/>
          <ac:spMkLst>
            <pc:docMk/>
            <pc:sldMk cId="3680742089" sldId="275"/>
            <ac:spMk id="3" creationId="{66B3719F-AA2F-679B-6F9C-A93B409764A2}"/>
          </ac:spMkLst>
        </pc:spChg>
      </pc:sldChg>
      <pc:sldChg chg="modNotesTx">
        <pc:chgData name="Glenn Hokin" userId="10542d72-df74-4514-a3a7-7f02bc47e1bc" providerId="ADAL" clId="{CC34E8B9-568D-4F8B-9F25-39C0C062A38A}" dt="2025-07-22T05:08:26.964" v="955" actId="33524"/>
        <pc:sldMkLst>
          <pc:docMk/>
          <pc:sldMk cId="1669888042" sldId="285"/>
        </pc:sldMkLst>
      </pc:sldChg>
      <pc:sldChg chg="delSp mod modNotesTx">
        <pc:chgData name="Glenn Hokin" userId="10542d72-df74-4514-a3a7-7f02bc47e1bc" providerId="ADAL" clId="{CC34E8B9-568D-4F8B-9F25-39C0C062A38A}" dt="2025-07-22T04:48:29.411" v="954" actId="20577"/>
        <pc:sldMkLst>
          <pc:docMk/>
          <pc:sldMk cId="3585896629" sldId="289"/>
        </pc:sldMkLst>
        <pc:spChg chg="del">
          <ac:chgData name="Glenn Hokin" userId="10542d72-df74-4514-a3a7-7f02bc47e1bc" providerId="ADAL" clId="{CC34E8B9-568D-4F8B-9F25-39C0C062A38A}" dt="2025-07-22T03:44:50.732" v="214" actId="478"/>
          <ac:spMkLst>
            <pc:docMk/>
            <pc:sldMk cId="3585896629" sldId="289"/>
            <ac:spMk id="5" creationId="{5DE4853F-40DC-41AA-90CB-FE9CE73D59BE}"/>
          </ac:spMkLst>
        </pc:spChg>
      </pc:sldChg>
    </pc:docChg>
  </pc:docChgLst>
  <pc:docChgLst>
    <pc:chgData name="Hannah Riordan" userId="S::hannah.riordan@det.nsw.edu.au::2705dd74-5708-4bb4-be63-c8f00774f6d3" providerId="AD" clId="Web-{307FBB14-5E7E-D97D-DF0B-7EA5C1386CD6}"/>
    <pc:docChg chg="addSld delSld modSld">
      <pc:chgData name="Hannah Riordan" userId="S::hannah.riordan@det.nsw.edu.au::2705dd74-5708-4bb4-be63-c8f00774f6d3" providerId="AD" clId="Web-{307FBB14-5E7E-D97D-DF0B-7EA5C1386CD6}" dt="2024-05-17T01:23:13.451" v="550" actId="14100"/>
      <pc:docMkLst>
        <pc:docMk/>
      </pc:docMkLst>
      <pc:sldChg chg="modSp">
        <pc:chgData name="Hannah Riordan" userId="S::hannah.riordan@det.nsw.edu.au::2705dd74-5708-4bb4-be63-c8f00774f6d3" providerId="AD" clId="Web-{307FBB14-5E7E-D97D-DF0B-7EA5C1386CD6}" dt="2024-05-17T00:46:46.742" v="24" actId="20577"/>
        <pc:sldMkLst>
          <pc:docMk/>
          <pc:sldMk cId="109857222" sldId="256"/>
        </pc:sldMkLst>
      </pc:sldChg>
      <pc:sldChg chg="modSp">
        <pc:chgData name="Hannah Riordan" userId="S::hannah.riordan@det.nsw.edu.au::2705dd74-5708-4bb4-be63-c8f00774f6d3" providerId="AD" clId="Web-{307FBB14-5E7E-D97D-DF0B-7EA5C1386CD6}" dt="2024-05-17T00:48:23.745" v="61" actId="20577"/>
        <pc:sldMkLst>
          <pc:docMk/>
          <pc:sldMk cId="2696275401" sldId="257"/>
        </pc:sldMkLst>
      </pc:sldChg>
      <pc:sldChg chg="addSp modSp">
        <pc:chgData name="Hannah Riordan" userId="S::hannah.riordan@det.nsw.edu.au::2705dd74-5708-4bb4-be63-c8f00774f6d3" providerId="AD" clId="Web-{307FBB14-5E7E-D97D-DF0B-7EA5C1386CD6}" dt="2024-05-17T00:59:01.780" v="257" actId="20577"/>
        <pc:sldMkLst>
          <pc:docMk/>
          <pc:sldMk cId="4289058815" sldId="259"/>
        </pc:sldMkLst>
      </pc:sldChg>
      <pc:sldChg chg="del">
        <pc:chgData name="Hannah Riordan" userId="S::hannah.riordan@det.nsw.edu.au::2705dd74-5708-4bb4-be63-c8f00774f6d3" providerId="AD" clId="Web-{307FBB14-5E7E-D97D-DF0B-7EA5C1386CD6}" dt="2024-05-17T00:59:52.391" v="277"/>
        <pc:sldMkLst>
          <pc:docMk/>
          <pc:sldMk cId="3449758956" sldId="260"/>
        </pc:sldMkLst>
      </pc:sldChg>
      <pc:sldChg chg="del">
        <pc:chgData name="Hannah Riordan" userId="S::hannah.riordan@det.nsw.edu.au::2705dd74-5708-4bb4-be63-c8f00774f6d3" providerId="AD" clId="Web-{307FBB14-5E7E-D97D-DF0B-7EA5C1386CD6}" dt="2024-05-17T00:59:53.469" v="278"/>
        <pc:sldMkLst>
          <pc:docMk/>
          <pc:sldMk cId="2059029763" sldId="263"/>
        </pc:sldMkLst>
      </pc:sldChg>
      <pc:sldChg chg="del">
        <pc:chgData name="Hannah Riordan" userId="S::hannah.riordan@det.nsw.edu.au::2705dd74-5708-4bb4-be63-c8f00774f6d3" providerId="AD" clId="Web-{307FBB14-5E7E-D97D-DF0B-7EA5C1386CD6}" dt="2024-05-17T00:59:54.704" v="280"/>
        <pc:sldMkLst>
          <pc:docMk/>
          <pc:sldMk cId="1386481135" sldId="264"/>
        </pc:sldMkLst>
      </pc:sldChg>
      <pc:sldChg chg="del">
        <pc:chgData name="Hannah Riordan" userId="S::hannah.riordan@det.nsw.edu.au::2705dd74-5708-4bb4-be63-c8f00774f6d3" providerId="AD" clId="Web-{307FBB14-5E7E-D97D-DF0B-7EA5C1386CD6}" dt="2024-05-17T00:59:54.141" v="279"/>
        <pc:sldMkLst>
          <pc:docMk/>
          <pc:sldMk cId="3090989955" sldId="265"/>
        </pc:sldMkLst>
      </pc:sldChg>
      <pc:sldChg chg="del">
        <pc:chgData name="Hannah Riordan" userId="S::hannah.riordan@det.nsw.edu.au::2705dd74-5708-4bb4-be63-c8f00774f6d3" providerId="AD" clId="Web-{307FBB14-5E7E-D97D-DF0B-7EA5C1386CD6}" dt="2024-05-17T00:59:55.704" v="282"/>
        <pc:sldMkLst>
          <pc:docMk/>
          <pc:sldMk cId="577369259" sldId="266"/>
        </pc:sldMkLst>
      </pc:sldChg>
      <pc:sldChg chg="del">
        <pc:chgData name="Hannah Riordan" userId="S::hannah.riordan@det.nsw.edu.au::2705dd74-5708-4bb4-be63-c8f00774f6d3" providerId="AD" clId="Web-{307FBB14-5E7E-D97D-DF0B-7EA5C1386CD6}" dt="2024-05-17T00:59:56.188" v="283"/>
        <pc:sldMkLst>
          <pc:docMk/>
          <pc:sldMk cId="2142745821" sldId="267"/>
        </pc:sldMkLst>
      </pc:sldChg>
      <pc:sldChg chg="addSp delSp modSp">
        <pc:chgData name="Hannah Riordan" userId="S::hannah.riordan@det.nsw.edu.au::2705dd74-5708-4bb4-be63-c8f00774f6d3" providerId="AD" clId="Web-{307FBB14-5E7E-D97D-DF0B-7EA5C1386CD6}" dt="2024-05-17T00:56:28.197" v="178" actId="14100"/>
        <pc:sldMkLst>
          <pc:docMk/>
          <pc:sldMk cId="80836529" sldId="271"/>
        </pc:sldMkLst>
      </pc:sldChg>
      <pc:sldChg chg="del">
        <pc:chgData name="Hannah Riordan" userId="S::hannah.riordan@det.nsw.edu.au::2705dd74-5708-4bb4-be63-c8f00774f6d3" providerId="AD" clId="Web-{307FBB14-5E7E-D97D-DF0B-7EA5C1386CD6}" dt="2024-05-17T00:59:55.204" v="281"/>
        <pc:sldMkLst>
          <pc:docMk/>
          <pc:sldMk cId="314592883" sldId="272"/>
        </pc:sldMkLst>
      </pc:sldChg>
      <pc:sldChg chg="del">
        <pc:chgData name="Hannah Riordan" userId="S::hannah.riordan@det.nsw.edu.au::2705dd74-5708-4bb4-be63-c8f00774f6d3" providerId="AD" clId="Web-{307FBB14-5E7E-D97D-DF0B-7EA5C1386CD6}" dt="2024-05-17T00:59:56.813" v="284"/>
        <pc:sldMkLst>
          <pc:docMk/>
          <pc:sldMk cId="3567530280" sldId="273"/>
        </pc:sldMkLst>
      </pc:sldChg>
      <pc:sldChg chg="del">
        <pc:chgData name="Hannah Riordan" userId="S::hannah.riordan@det.nsw.edu.au::2705dd74-5708-4bb4-be63-c8f00774f6d3" providerId="AD" clId="Web-{307FBB14-5E7E-D97D-DF0B-7EA5C1386CD6}" dt="2024-05-17T00:59:58.516" v="285"/>
        <pc:sldMkLst>
          <pc:docMk/>
          <pc:sldMk cId="3492591084" sldId="274"/>
        </pc:sldMkLst>
      </pc:sldChg>
      <pc:sldChg chg="modSp">
        <pc:chgData name="Hannah Riordan" userId="S::hannah.riordan@det.nsw.edu.au::2705dd74-5708-4bb4-be63-c8f00774f6d3" providerId="AD" clId="Web-{307FBB14-5E7E-D97D-DF0B-7EA5C1386CD6}" dt="2024-05-17T00:48:45.668" v="62" actId="20577"/>
        <pc:sldMkLst>
          <pc:docMk/>
          <pc:sldMk cId="206810279" sldId="278"/>
        </pc:sldMkLst>
      </pc:sldChg>
      <pc:sldChg chg="modSp">
        <pc:chgData name="Hannah Riordan" userId="S::hannah.riordan@det.nsw.edu.au::2705dd74-5708-4bb4-be63-c8f00774f6d3" providerId="AD" clId="Web-{307FBB14-5E7E-D97D-DF0B-7EA5C1386CD6}" dt="2024-05-17T01:00:32.377" v="293" actId="20577"/>
        <pc:sldMkLst>
          <pc:docMk/>
          <pc:sldMk cId="12053346" sldId="279"/>
        </pc:sldMkLst>
      </pc:sldChg>
      <pc:sldChg chg="modSp">
        <pc:chgData name="Hannah Riordan" userId="S::hannah.riordan@det.nsw.edu.au::2705dd74-5708-4bb4-be63-c8f00774f6d3" providerId="AD" clId="Web-{307FBB14-5E7E-D97D-DF0B-7EA5C1386CD6}" dt="2024-05-17T00:59:50.907" v="276" actId="20577"/>
        <pc:sldMkLst>
          <pc:docMk/>
          <pc:sldMk cId="1857488283" sldId="280"/>
        </pc:sldMkLst>
      </pc:sldChg>
      <pc:sldChg chg="addSp delSp modSp new mod setBg modNotes">
        <pc:chgData name="Hannah Riordan" userId="S::hannah.riordan@det.nsw.edu.au::2705dd74-5708-4bb4-be63-c8f00774f6d3" providerId="AD" clId="Web-{307FBB14-5E7E-D97D-DF0B-7EA5C1386CD6}" dt="2024-05-17T01:14:58.139" v="409"/>
        <pc:sldMkLst>
          <pc:docMk/>
          <pc:sldMk cId="1533771653" sldId="283"/>
        </pc:sldMkLst>
      </pc:sldChg>
      <pc:sldChg chg="addSp modSp new del mod setBg">
        <pc:chgData name="Hannah Riordan" userId="S::hannah.riordan@det.nsw.edu.au::2705dd74-5708-4bb4-be63-c8f00774f6d3" providerId="AD" clId="Web-{307FBB14-5E7E-D97D-DF0B-7EA5C1386CD6}" dt="2024-05-17T00:56:47.182" v="179"/>
        <pc:sldMkLst>
          <pc:docMk/>
          <pc:sldMk cId="3765996132" sldId="283"/>
        </pc:sldMkLst>
      </pc:sldChg>
      <pc:sldChg chg="new">
        <pc:chgData name="Hannah Riordan" userId="S::hannah.riordan@det.nsw.edu.au::2705dd74-5708-4bb4-be63-c8f00774f6d3" providerId="AD" clId="Web-{307FBB14-5E7E-D97D-DF0B-7EA5C1386CD6}" dt="2024-05-17T01:15:04.904" v="410"/>
        <pc:sldMkLst>
          <pc:docMk/>
          <pc:sldMk cId="1105116076" sldId="284"/>
        </pc:sldMkLst>
      </pc:sldChg>
      <pc:sldChg chg="addSp delSp modSp add replId modNotes">
        <pc:chgData name="Hannah Riordan" userId="S::hannah.riordan@det.nsw.edu.au::2705dd74-5708-4bb4-be63-c8f00774f6d3" providerId="AD" clId="Web-{307FBB14-5E7E-D97D-DF0B-7EA5C1386CD6}" dt="2024-05-17T01:23:13.451" v="550" actId="14100"/>
        <pc:sldMkLst>
          <pc:docMk/>
          <pc:sldMk cId="1669888042" sldId="285"/>
        </pc:sldMkLst>
      </pc:sldChg>
    </pc:docChg>
  </pc:docChgLst>
  <pc:docChgLst>
    <pc:chgData name="Hannah Riordan" userId="S::hannah.riordan@det.nsw.edu.au::2705dd74-5708-4bb4-be63-c8f00774f6d3" providerId="AD" clId="Web-{31630D7E-0B7C-8311-9A53-8E7377916BE7}"/>
    <pc:docChg chg="addSld delSld modSld">
      <pc:chgData name="Hannah Riordan" userId="S::hannah.riordan@det.nsw.edu.au::2705dd74-5708-4bb4-be63-c8f00774f6d3" providerId="AD" clId="Web-{31630D7E-0B7C-8311-9A53-8E7377916BE7}" dt="2023-06-22T06:20:32.985" v="364" actId="1076"/>
      <pc:docMkLst>
        <pc:docMk/>
      </pc:docMkLst>
      <pc:sldChg chg="modSp">
        <pc:chgData name="Hannah Riordan" userId="S::hannah.riordan@det.nsw.edu.au::2705dd74-5708-4bb4-be63-c8f00774f6d3" providerId="AD" clId="Web-{31630D7E-0B7C-8311-9A53-8E7377916BE7}" dt="2023-06-22T05:11:06.191" v="204" actId="20577"/>
        <pc:sldMkLst>
          <pc:docMk/>
          <pc:sldMk cId="109857222" sldId="256"/>
        </pc:sldMkLst>
      </pc:sldChg>
      <pc:sldChg chg="modSp">
        <pc:chgData name="Hannah Riordan" userId="S::hannah.riordan@det.nsw.edu.au::2705dd74-5708-4bb4-be63-c8f00774f6d3" providerId="AD" clId="Web-{31630D7E-0B7C-8311-9A53-8E7377916BE7}" dt="2023-06-22T05:11:13.566" v="205" actId="20577"/>
        <pc:sldMkLst>
          <pc:docMk/>
          <pc:sldMk cId="2696275401" sldId="257"/>
        </pc:sldMkLst>
      </pc:sldChg>
      <pc:sldChg chg="addSp delSp modSp new del mod setBg">
        <pc:chgData name="Hannah Riordan" userId="S::hannah.riordan@det.nsw.edu.au::2705dd74-5708-4bb4-be63-c8f00774f6d3" providerId="AD" clId="Web-{31630D7E-0B7C-8311-9A53-8E7377916BE7}" dt="2023-06-22T06:02:07.159" v="318"/>
        <pc:sldMkLst>
          <pc:docMk/>
          <pc:sldMk cId="3306597190" sldId="258"/>
        </pc:sldMkLst>
      </pc:sldChg>
      <pc:sldChg chg="addSp delSp modSp add replId">
        <pc:chgData name="Hannah Riordan" userId="S::hannah.riordan@det.nsw.edu.au::2705dd74-5708-4bb4-be63-c8f00774f6d3" providerId="AD" clId="Web-{31630D7E-0B7C-8311-9A53-8E7377916BE7}" dt="2023-06-22T06:02:24.113" v="333" actId="20577"/>
        <pc:sldMkLst>
          <pc:docMk/>
          <pc:sldMk cId="4289058815" sldId="259"/>
        </pc:sldMkLst>
      </pc:sldChg>
      <pc:sldChg chg="addSp delSp modSp new mod setBg">
        <pc:chgData name="Hannah Riordan" userId="S::hannah.riordan@det.nsw.edu.au::2705dd74-5708-4bb4-be63-c8f00774f6d3" providerId="AD" clId="Web-{31630D7E-0B7C-8311-9A53-8E7377916BE7}" dt="2023-06-22T06:20:32.985" v="364" actId="1076"/>
        <pc:sldMkLst>
          <pc:docMk/>
          <pc:sldMk cId="3449758956" sldId="260"/>
        </pc:sldMkLst>
      </pc:sldChg>
      <pc:sldChg chg="addSp delSp modSp add replId">
        <pc:chgData name="Hannah Riordan" userId="S::hannah.riordan@det.nsw.edu.au::2705dd74-5708-4bb4-be63-c8f00774f6d3" providerId="AD" clId="Web-{31630D7E-0B7C-8311-9A53-8E7377916BE7}" dt="2023-06-22T06:17:24.910" v="352" actId="20577"/>
        <pc:sldMkLst>
          <pc:docMk/>
          <pc:sldMk cId="4067806479" sldId="261"/>
        </pc:sldMkLst>
      </pc:sldChg>
    </pc:docChg>
  </pc:docChgLst>
  <pc:docChgLst>
    <pc:chgData name="Hannah Riordan" userId="S::hannah.riordan@det.nsw.edu.au::2705dd74-5708-4bb4-be63-c8f00774f6d3" providerId="AD" clId="Web-{AE87964C-B6C1-30DB-C965-02DDAF712796}"/>
    <pc:docChg chg="addSld modSld">
      <pc:chgData name="Hannah Riordan" userId="S::hannah.riordan@det.nsw.edu.au::2705dd74-5708-4bb4-be63-c8f00774f6d3" providerId="AD" clId="Web-{AE87964C-B6C1-30DB-C965-02DDAF712796}" dt="2023-06-22T06:39:48.723" v="35" actId="14100"/>
      <pc:docMkLst>
        <pc:docMk/>
      </pc:docMkLst>
      <pc:sldChg chg="modSp">
        <pc:chgData name="Hannah Riordan" userId="S::hannah.riordan@det.nsw.edu.au::2705dd74-5708-4bb4-be63-c8f00774f6d3" providerId="AD" clId="Web-{AE87964C-B6C1-30DB-C965-02DDAF712796}" dt="2023-06-22T06:20:54.702" v="1" actId="688"/>
        <pc:sldMkLst>
          <pc:docMk/>
          <pc:sldMk cId="3449758956" sldId="260"/>
        </pc:sldMkLst>
      </pc:sldChg>
      <pc:sldChg chg="new">
        <pc:chgData name="Hannah Riordan" userId="S::hannah.riordan@det.nsw.edu.au::2705dd74-5708-4bb4-be63-c8f00774f6d3" providerId="AD" clId="Web-{AE87964C-B6C1-30DB-C965-02DDAF712796}" dt="2023-06-22T06:21:02.093" v="2"/>
        <pc:sldMkLst>
          <pc:docMk/>
          <pc:sldMk cId="4287837046" sldId="262"/>
        </pc:sldMkLst>
      </pc:sldChg>
      <pc:sldChg chg="addSp delSp modSp add replId">
        <pc:chgData name="Hannah Riordan" userId="S::hannah.riordan@det.nsw.edu.au::2705dd74-5708-4bb4-be63-c8f00774f6d3" providerId="AD" clId="Web-{AE87964C-B6C1-30DB-C965-02DDAF712796}" dt="2023-06-22T06:24:01.981" v="7" actId="14100"/>
        <pc:sldMkLst>
          <pc:docMk/>
          <pc:sldMk cId="2059029763" sldId="263"/>
        </pc:sldMkLst>
      </pc:sldChg>
      <pc:sldChg chg="addSp delSp modSp add replId">
        <pc:chgData name="Hannah Riordan" userId="S::hannah.riordan@det.nsw.edu.au::2705dd74-5708-4bb4-be63-c8f00774f6d3" providerId="AD" clId="Web-{AE87964C-B6C1-30DB-C965-02DDAF712796}" dt="2023-06-22T06:30:19.134" v="17" actId="1076"/>
        <pc:sldMkLst>
          <pc:docMk/>
          <pc:sldMk cId="1386481135" sldId="264"/>
        </pc:sldMkLst>
      </pc:sldChg>
      <pc:sldChg chg="addSp delSp modSp add replId">
        <pc:chgData name="Hannah Riordan" userId="S::hannah.riordan@det.nsw.edu.au::2705dd74-5708-4bb4-be63-c8f00774f6d3" providerId="AD" clId="Web-{AE87964C-B6C1-30DB-C965-02DDAF712796}" dt="2023-06-22T06:32:05.908" v="24" actId="14100"/>
        <pc:sldMkLst>
          <pc:docMk/>
          <pc:sldMk cId="3090989955" sldId="265"/>
        </pc:sldMkLst>
      </pc:sldChg>
      <pc:sldChg chg="addSp delSp modSp add replId">
        <pc:chgData name="Hannah Riordan" userId="S::hannah.riordan@det.nsw.edu.au::2705dd74-5708-4bb4-be63-c8f00774f6d3" providerId="AD" clId="Web-{AE87964C-B6C1-30DB-C965-02DDAF712796}" dt="2023-06-22T06:36:45.053" v="30" actId="14100"/>
        <pc:sldMkLst>
          <pc:docMk/>
          <pc:sldMk cId="577369259" sldId="266"/>
        </pc:sldMkLst>
      </pc:sldChg>
      <pc:sldChg chg="addSp delSp modSp add replId">
        <pc:chgData name="Hannah Riordan" userId="S::hannah.riordan@det.nsw.edu.au::2705dd74-5708-4bb4-be63-c8f00774f6d3" providerId="AD" clId="Web-{AE87964C-B6C1-30DB-C965-02DDAF712796}" dt="2023-06-22T06:39:48.723" v="35" actId="14100"/>
        <pc:sldMkLst>
          <pc:docMk/>
          <pc:sldMk cId="2142745821" sldId="267"/>
        </pc:sldMkLst>
      </pc:sldChg>
    </pc:docChg>
  </pc:docChgLst>
  <pc:docChgLst>
    <pc:chgData name="Hannah Riordan" userId="S::hannah.riordan@det.nsw.edu.au::2705dd74-5708-4bb4-be63-c8f00774f6d3" providerId="AD" clId="Web-{E9C07D1A-1618-02FC-723C-34868FB0067B}"/>
    <pc:docChg chg="addSld modSld">
      <pc:chgData name="Hannah Riordan" userId="S::hannah.riordan@det.nsw.edu.au::2705dd74-5708-4bb4-be63-c8f00774f6d3" providerId="AD" clId="Web-{E9C07D1A-1618-02FC-723C-34868FB0067B}" dt="2023-06-15T00:15:59.543" v="10"/>
      <pc:docMkLst>
        <pc:docMk/>
      </pc:docMkLst>
      <pc:sldChg chg="modSp">
        <pc:chgData name="Hannah Riordan" userId="S::hannah.riordan@det.nsw.edu.au::2705dd74-5708-4bb4-be63-c8f00774f6d3" providerId="AD" clId="Web-{E9C07D1A-1618-02FC-723C-34868FB0067B}" dt="2023-06-15T00:15:58.512" v="9" actId="20577"/>
        <pc:sldMkLst>
          <pc:docMk/>
          <pc:sldMk cId="109857222" sldId="256"/>
        </pc:sldMkLst>
      </pc:sldChg>
      <pc:sldChg chg="new">
        <pc:chgData name="Hannah Riordan" userId="S::hannah.riordan@det.nsw.edu.au::2705dd74-5708-4bb4-be63-c8f00774f6d3" providerId="AD" clId="Web-{E9C07D1A-1618-02FC-723C-34868FB0067B}" dt="2023-06-15T00:15:59.543" v="10"/>
        <pc:sldMkLst>
          <pc:docMk/>
          <pc:sldMk cId="2696275401" sldId="257"/>
        </pc:sldMkLst>
      </pc:sldChg>
    </pc:docChg>
  </pc:docChgLst>
  <pc:docChgLst>
    <pc:chgData name="Hannah Riordan" userId="S::hannah.riordan@det.nsw.edu.au::2705dd74-5708-4bb4-be63-c8f00774f6d3" providerId="AD" clId="Web-{AD5000DA-816D-C27A-D3C7-9C8D667B9C52}"/>
    <pc:docChg chg="addSld delSld modSld sldOrd">
      <pc:chgData name="Hannah Riordan" userId="S::hannah.riordan@det.nsw.edu.au::2705dd74-5708-4bb4-be63-c8f00774f6d3" providerId="AD" clId="Web-{AD5000DA-816D-C27A-D3C7-9C8D667B9C52}" dt="2023-06-29T06:29:52.587" v="380"/>
      <pc:docMkLst>
        <pc:docMk/>
      </pc:docMkLst>
      <pc:sldChg chg="modSp">
        <pc:chgData name="Hannah Riordan" userId="S::hannah.riordan@det.nsw.edu.au::2705dd74-5708-4bb4-be63-c8f00774f6d3" providerId="AD" clId="Web-{AD5000DA-816D-C27A-D3C7-9C8D667B9C52}" dt="2023-06-29T04:29:15.114" v="337" actId="20577"/>
        <pc:sldMkLst>
          <pc:docMk/>
          <pc:sldMk cId="2696275401" sldId="257"/>
        </pc:sldMkLst>
      </pc:sldChg>
      <pc:sldChg chg="modSp modNotes">
        <pc:chgData name="Hannah Riordan" userId="S::hannah.riordan@det.nsw.edu.au::2705dd74-5708-4bb4-be63-c8f00774f6d3" providerId="AD" clId="Web-{AD5000DA-816D-C27A-D3C7-9C8D667B9C52}" dt="2023-06-29T03:59:54.028" v="82"/>
        <pc:sldMkLst>
          <pc:docMk/>
          <pc:sldMk cId="4289058815" sldId="259"/>
        </pc:sldMkLst>
      </pc:sldChg>
      <pc:sldChg chg="addSp delSp modSp modNotes">
        <pc:chgData name="Hannah Riordan" userId="S::hannah.riordan@det.nsw.edu.au::2705dd74-5708-4bb4-be63-c8f00774f6d3" providerId="AD" clId="Web-{AD5000DA-816D-C27A-D3C7-9C8D667B9C52}" dt="2023-06-29T04:18:57.798" v="212"/>
        <pc:sldMkLst>
          <pc:docMk/>
          <pc:sldMk cId="3449758956" sldId="260"/>
        </pc:sldMkLst>
      </pc:sldChg>
      <pc:sldChg chg="addSp delSp modSp del ord">
        <pc:chgData name="Hannah Riordan" userId="S::hannah.riordan@det.nsw.edu.au::2705dd74-5708-4bb4-be63-c8f00774f6d3" providerId="AD" clId="Web-{AD5000DA-816D-C27A-D3C7-9C8D667B9C52}" dt="2023-06-29T03:37:06.357" v="45"/>
        <pc:sldMkLst>
          <pc:docMk/>
          <pc:sldMk cId="4067806479" sldId="261"/>
        </pc:sldMkLst>
      </pc:sldChg>
      <pc:sldChg chg="del">
        <pc:chgData name="Hannah Riordan" userId="S::hannah.riordan@det.nsw.edu.au::2705dd74-5708-4bb4-be63-c8f00774f6d3" providerId="AD" clId="Web-{AD5000DA-816D-C27A-D3C7-9C8D667B9C52}" dt="2023-06-29T06:26:10.546" v="358"/>
        <pc:sldMkLst>
          <pc:docMk/>
          <pc:sldMk cId="4287837046" sldId="262"/>
        </pc:sldMkLst>
      </pc:sldChg>
      <pc:sldChg chg="addSp delSp modSp modNotes">
        <pc:chgData name="Hannah Riordan" userId="S::hannah.riordan@det.nsw.edu.au::2705dd74-5708-4bb4-be63-c8f00774f6d3" providerId="AD" clId="Web-{AD5000DA-816D-C27A-D3C7-9C8D667B9C52}" dt="2023-06-29T04:18:55.220" v="210"/>
        <pc:sldMkLst>
          <pc:docMk/>
          <pc:sldMk cId="2059029763" sldId="263"/>
        </pc:sldMkLst>
      </pc:sldChg>
      <pc:sldChg chg="addSp delSp modSp modNotes">
        <pc:chgData name="Hannah Riordan" userId="S::hannah.riordan@det.nsw.edu.au::2705dd74-5708-4bb4-be63-c8f00774f6d3" providerId="AD" clId="Web-{AD5000DA-816D-C27A-D3C7-9C8D667B9C52}" dt="2023-06-29T04:19:38.690" v="244"/>
        <pc:sldMkLst>
          <pc:docMk/>
          <pc:sldMk cId="1386481135" sldId="264"/>
        </pc:sldMkLst>
      </pc:sldChg>
      <pc:sldChg chg="addSp delSp modSp ord modNotes">
        <pc:chgData name="Hannah Riordan" userId="S::hannah.riordan@det.nsw.edu.au::2705dd74-5708-4bb4-be63-c8f00774f6d3" providerId="AD" clId="Web-{AD5000DA-816D-C27A-D3C7-9C8D667B9C52}" dt="2023-06-29T04:19:22.799" v="235"/>
        <pc:sldMkLst>
          <pc:docMk/>
          <pc:sldMk cId="3090989955" sldId="265"/>
        </pc:sldMkLst>
      </pc:sldChg>
      <pc:sldChg chg="addSp delSp modSp modNotes">
        <pc:chgData name="Hannah Riordan" userId="S::hannah.riordan@det.nsw.edu.au::2705dd74-5708-4bb4-be63-c8f00774f6d3" providerId="AD" clId="Web-{AD5000DA-816D-C27A-D3C7-9C8D667B9C52}" dt="2023-06-29T04:19:55.518" v="270"/>
        <pc:sldMkLst>
          <pc:docMk/>
          <pc:sldMk cId="577369259" sldId="266"/>
        </pc:sldMkLst>
      </pc:sldChg>
      <pc:sldChg chg="addSp delSp modSp modNotes">
        <pc:chgData name="Hannah Riordan" userId="S::hannah.riordan@det.nsw.edu.au::2705dd74-5708-4bb4-be63-c8f00774f6d3" providerId="AD" clId="Web-{AD5000DA-816D-C27A-D3C7-9C8D667B9C52}" dt="2023-06-29T04:20:07.659" v="284"/>
        <pc:sldMkLst>
          <pc:docMk/>
          <pc:sldMk cId="2142745821" sldId="267"/>
        </pc:sldMkLst>
      </pc:sldChg>
      <pc:sldChg chg="addSp delSp modSp add del ord replId">
        <pc:chgData name="Hannah Riordan" userId="S::hannah.riordan@det.nsw.edu.au::2705dd74-5708-4bb4-be63-c8f00774f6d3" providerId="AD" clId="Web-{AD5000DA-816D-C27A-D3C7-9C8D667B9C52}" dt="2023-06-29T03:35:51.792" v="29"/>
        <pc:sldMkLst>
          <pc:docMk/>
          <pc:sldMk cId="3968685278" sldId="268"/>
        </pc:sldMkLst>
      </pc:sldChg>
      <pc:sldChg chg="addSp modSp new del mod setBg">
        <pc:chgData name="Hannah Riordan" userId="S::hannah.riordan@det.nsw.edu.au::2705dd74-5708-4bb4-be63-c8f00774f6d3" providerId="AD" clId="Web-{AD5000DA-816D-C27A-D3C7-9C8D667B9C52}" dt="2023-06-29T03:35:51.260" v="28"/>
        <pc:sldMkLst>
          <pc:docMk/>
          <pc:sldMk cId="3098395241" sldId="269"/>
        </pc:sldMkLst>
      </pc:sldChg>
      <pc:sldChg chg="addSp modSp new del mod setBg">
        <pc:chgData name="Hannah Riordan" userId="S::hannah.riordan@det.nsw.edu.au::2705dd74-5708-4bb4-be63-c8f00774f6d3" providerId="AD" clId="Web-{AD5000DA-816D-C27A-D3C7-9C8D667B9C52}" dt="2023-06-29T03:35:50.057" v="27"/>
        <pc:sldMkLst>
          <pc:docMk/>
          <pc:sldMk cId="2233764050" sldId="270"/>
        </pc:sldMkLst>
      </pc:sldChg>
      <pc:sldChg chg="addSp delSp modSp new mod setBg addAnim modNotes">
        <pc:chgData name="Hannah Riordan" userId="S::hannah.riordan@det.nsw.edu.au::2705dd74-5708-4bb4-be63-c8f00774f6d3" providerId="AD" clId="Web-{AD5000DA-816D-C27A-D3C7-9C8D667B9C52}" dt="2023-06-29T03:37:03.888" v="44"/>
        <pc:sldMkLst>
          <pc:docMk/>
          <pc:sldMk cId="80836529" sldId="271"/>
        </pc:sldMkLst>
      </pc:sldChg>
      <pc:sldChg chg="addSp delSp modSp add replId modNotes">
        <pc:chgData name="Hannah Riordan" userId="S::hannah.riordan@det.nsw.edu.au::2705dd74-5708-4bb4-be63-c8f00774f6d3" providerId="AD" clId="Web-{AD5000DA-816D-C27A-D3C7-9C8D667B9C52}" dt="2023-06-29T04:19:45.893" v="258"/>
        <pc:sldMkLst>
          <pc:docMk/>
          <pc:sldMk cId="314592883" sldId="272"/>
        </pc:sldMkLst>
      </pc:sldChg>
      <pc:sldChg chg="addSp delSp modSp add replId modNotes">
        <pc:chgData name="Hannah Riordan" userId="S::hannah.riordan@det.nsw.edu.au::2705dd74-5708-4bb4-be63-c8f00774f6d3" providerId="AD" clId="Web-{AD5000DA-816D-C27A-D3C7-9C8D667B9C52}" dt="2023-06-29T04:22:04.335" v="297"/>
        <pc:sldMkLst>
          <pc:docMk/>
          <pc:sldMk cId="3567530280" sldId="273"/>
        </pc:sldMkLst>
      </pc:sldChg>
      <pc:sldChg chg="addSp delSp modSp add replId modNotes">
        <pc:chgData name="Hannah Riordan" userId="S::hannah.riordan@det.nsw.edu.au::2705dd74-5708-4bb4-be63-c8f00774f6d3" providerId="AD" clId="Web-{AD5000DA-816D-C27A-D3C7-9C8D667B9C52}" dt="2023-06-29T04:25:25.060" v="326"/>
        <pc:sldMkLst>
          <pc:docMk/>
          <pc:sldMk cId="3492591084" sldId="274"/>
        </pc:sldMkLst>
      </pc:sldChg>
      <pc:sldChg chg="addSp delSp modSp new mod setBg modNotes">
        <pc:chgData name="Hannah Riordan" userId="S::hannah.riordan@det.nsw.edu.au::2705dd74-5708-4bb4-be63-c8f00774f6d3" providerId="AD" clId="Web-{AD5000DA-816D-C27A-D3C7-9C8D667B9C52}" dt="2023-06-29T06:29:52.587" v="380"/>
        <pc:sldMkLst>
          <pc:docMk/>
          <pc:sldMk cId="3680742089" sldId="275"/>
        </pc:sldMkLst>
      </pc:sldChg>
      <pc:sldChg chg="addSp delSp modSp new mod setBg">
        <pc:chgData name="Hannah Riordan" userId="S::hannah.riordan@det.nsw.edu.au::2705dd74-5708-4bb4-be63-c8f00774f6d3" providerId="AD" clId="Web-{AD5000DA-816D-C27A-D3C7-9C8D667B9C52}" dt="2023-06-29T06:28:35.286" v="372"/>
        <pc:sldMkLst>
          <pc:docMk/>
          <pc:sldMk cId="2294168930" sldId="276"/>
        </pc:sldMkLst>
      </pc:sldChg>
    </pc:docChg>
  </pc:docChgLst>
  <pc:docChgLst>
    <pc:chgData name="Hannah Riordan" userId="S::hannah.riordan@det.nsw.edu.au::2705dd74-5708-4bb4-be63-c8f00774f6d3" providerId="AD" clId="Web-{6920F1FB-D6EC-9792-F270-282BD239E2A0}"/>
    <pc:docChg chg="addSld modSld sldOrd">
      <pc:chgData name="Hannah Riordan" userId="S::hannah.riordan@det.nsw.edu.au::2705dd74-5708-4bb4-be63-c8f00774f6d3" providerId="AD" clId="Web-{6920F1FB-D6EC-9792-F270-282BD239E2A0}" dt="2023-09-20T03:55:12.301" v="121" actId="20577"/>
      <pc:docMkLst>
        <pc:docMk/>
      </pc:docMkLst>
      <pc:sldChg chg="modSp">
        <pc:chgData name="Hannah Riordan" userId="S::hannah.riordan@det.nsw.edu.au::2705dd74-5708-4bb4-be63-c8f00774f6d3" providerId="AD" clId="Web-{6920F1FB-D6EC-9792-F270-282BD239E2A0}" dt="2023-09-20T03:46:34.148" v="29" actId="20577"/>
        <pc:sldMkLst>
          <pc:docMk/>
          <pc:sldMk cId="2696275401" sldId="257"/>
        </pc:sldMkLst>
      </pc:sldChg>
      <pc:sldChg chg="modSp">
        <pc:chgData name="Hannah Riordan" userId="S::hannah.riordan@det.nsw.edu.au::2705dd74-5708-4bb4-be63-c8f00774f6d3" providerId="AD" clId="Web-{6920F1FB-D6EC-9792-F270-282BD239E2A0}" dt="2023-09-20T03:47:12.649" v="37" actId="1076"/>
        <pc:sldMkLst>
          <pc:docMk/>
          <pc:sldMk cId="4289058815" sldId="259"/>
        </pc:sldMkLst>
      </pc:sldChg>
      <pc:sldChg chg="delSp">
        <pc:chgData name="Hannah Riordan" userId="S::hannah.riordan@det.nsw.edu.au::2705dd74-5708-4bb4-be63-c8f00774f6d3" providerId="AD" clId="Web-{6920F1FB-D6EC-9792-F270-282BD239E2A0}" dt="2023-09-20T03:51:19.046" v="80"/>
        <pc:sldMkLst>
          <pc:docMk/>
          <pc:sldMk cId="3449758956" sldId="260"/>
        </pc:sldMkLst>
      </pc:sldChg>
      <pc:sldChg chg="delSp">
        <pc:chgData name="Hannah Riordan" userId="S::hannah.riordan@det.nsw.edu.au::2705dd74-5708-4bb4-be63-c8f00774f6d3" providerId="AD" clId="Web-{6920F1FB-D6EC-9792-F270-282BD239E2A0}" dt="2023-09-20T03:51:22.030" v="81"/>
        <pc:sldMkLst>
          <pc:docMk/>
          <pc:sldMk cId="2059029763" sldId="263"/>
        </pc:sldMkLst>
      </pc:sldChg>
      <pc:sldChg chg="delSp">
        <pc:chgData name="Hannah Riordan" userId="S::hannah.riordan@det.nsw.edu.au::2705dd74-5708-4bb4-be63-c8f00774f6d3" providerId="AD" clId="Web-{6920F1FB-D6EC-9792-F270-282BD239E2A0}" dt="2023-09-20T03:51:27.968" v="83"/>
        <pc:sldMkLst>
          <pc:docMk/>
          <pc:sldMk cId="1386481135" sldId="264"/>
        </pc:sldMkLst>
      </pc:sldChg>
      <pc:sldChg chg="delSp">
        <pc:chgData name="Hannah Riordan" userId="S::hannah.riordan@det.nsw.edu.au::2705dd74-5708-4bb4-be63-c8f00774f6d3" providerId="AD" clId="Web-{6920F1FB-D6EC-9792-F270-282BD239E2A0}" dt="2023-09-20T03:51:24.937" v="82"/>
        <pc:sldMkLst>
          <pc:docMk/>
          <pc:sldMk cId="3090989955" sldId="265"/>
        </pc:sldMkLst>
      </pc:sldChg>
      <pc:sldChg chg="delSp">
        <pc:chgData name="Hannah Riordan" userId="S::hannah.riordan@det.nsw.edu.au::2705dd74-5708-4bb4-be63-c8f00774f6d3" providerId="AD" clId="Web-{6920F1FB-D6EC-9792-F270-282BD239E2A0}" dt="2023-09-20T03:51:35.077" v="86"/>
        <pc:sldMkLst>
          <pc:docMk/>
          <pc:sldMk cId="577369259" sldId="266"/>
        </pc:sldMkLst>
      </pc:sldChg>
      <pc:sldChg chg="delSp">
        <pc:chgData name="Hannah Riordan" userId="S::hannah.riordan@det.nsw.edu.au::2705dd74-5708-4bb4-be63-c8f00774f6d3" providerId="AD" clId="Web-{6920F1FB-D6EC-9792-F270-282BD239E2A0}" dt="2023-09-20T03:51:37.749" v="87"/>
        <pc:sldMkLst>
          <pc:docMk/>
          <pc:sldMk cId="2142745821" sldId="267"/>
        </pc:sldMkLst>
      </pc:sldChg>
      <pc:sldChg chg="modSp">
        <pc:chgData name="Hannah Riordan" userId="S::hannah.riordan@det.nsw.edu.au::2705dd74-5708-4bb4-be63-c8f00774f6d3" providerId="AD" clId="Web-{6920F1FB-D6EC-9792-F270-282BD239E2A0}" dt="2023-09-20T03:46:52.711" v="32" actId="1076"/>
        <pc:sldMkLst>
          <pc:docMk/>
          <pc:sldMk cId="80836529" sldId="271"/>
        </pc:sldMkLst>
      </pc:sldChg>
      <pc:sldChg chg="delSp modSp">
        <pc:chgData name="Hannah Riordan" userId="S::hannah.riordan@det.nsw.edu.au::2705dd74-5708-4bb4-be63-c8f00774f6d3" providerId="AD" clId="Web-{6920F1FB-D6EC-9792-F270-282BD239E2A0}" dt="2023-09-20T03:51:31.812" v="85"/>
        <pc:sldMkLst>
          <pc:docMk/>
          <pc:sldMk cId="314592883" sldId="272"/>
        </pc:sldMkLst>
      </pc:sldChg>
      <pc:sldChg chg="delSp">
        <pc:chgData name="Hannah Riordan" userId="S::hannah.riordan@det.nsw.edu.au::2705dd74-5708-4bb4-be63-c8f00774f6d3" providerId="AD" clId="Web-{6920F1FB-D6EC-9792-F270-282BD239E2A0}" dt="2023-09-20T03:51:39.984" v="88"/>
        <pc:sldMkLst>
          <pc:docMk/>
          <pc:sldMk cId="3567530280" sldId="273"/>
        </pc:sldMkLst>
      </pc:sldChg>
      <pc:sldChg chg="delSp">
        <pc:chgData name="Hannah Riordan" userId="S::hannah.riordan@det.nsw.edu.au::2705dd74-5708-4bb4-be63-c8f00774f6d3" providerId="AD" clId="Web-{6920F1FB-D6EC-9792-F270-282BD239E2A0}" dt="2023-09-20T03:51:42.562" v="89"/>
        <pc:sldMkLst>
          <pc:docMk/>
          <pc:sldMk cId="3492591084" sldId="274"/>
        </pc:sldMkLst>
      </pc:sldChg>
      <pc:sldChg chg="modSp">
        <pc:chgData name="Hannah Riordan" userId="S::hannah.riordan@det.nsw.edu.au::2705dd74-5708-4bb4-be63-c8f00774f6d3" providerId="AD" clId="Web-{6920F1FB-D6EC-9792-F270-282BD239E2A0}" dt="2023-09-20T03:47:51.088" v="47" actId="20577"/>
        <pc:sldMkLst>
          <pc:docMk/>
          <pc:sldMk cId="3680742089" sldId="275"/>
        </pc:sldMkLst>
      </pc:sldChg>
      <pc:sldChg chg="addSp delSp modSp new mod setBg">
        <pc:chgData name="Hannah Riordan" userId="S::hannah.riordan@det.nsw.edu.au::2705dd74-5708-4bb4-be63-c8f00774f6d3" providerId="AD" clId="Web-{6920F1FB-D6EC-9792-F270-282BD239E2A0}" dt="2023-09-20T03:46:29.617" v="28" actId="20577"/>
        <pc:sldMkLst>
          <pc:docMk/>
          <pc:sldMk cId="135563501" sldId="277"/>
        </pc:sldMkLst>
      </pc:sldChg>
      <pc:sldChg chg="modSp add replId">
        <pc:chgData name="Hannah Riordan" userId="S::hannah.riordan@det.nsw.edu.au::2705dd74-5708-4bb4-be63-c8f00774f6d3" providerId="AD" clId="Web-{6920F1FB-D6EC-9792-F270-282BD239E2A0}" dt="2023-09-20T03:48:57.730" v="60" actId="20577"/>
        <pc:sldMkLst>
          <pc:docMk/>
          <pc:sldMk cId="206810279" sldId="278"/>
        </pc:sldMkLst>
      </pc:sldChg>
      <pc:sldChg chg="modSp add ord replId">
        <pc:chgData name="Hannah Riordan" userId="S::hannah.riordan@det.nsw.edu.au::2705dd74-5708-4bb4-be63-c8f00774f6d3" providerId="AD" clId="Web-{6920F1FB-D6EC-9792-F270-282BD239E2A0}" dt="2023-09-20T03:49:55.075" v="67" actId="20577"/>
        <pc:sldMkLst>
          <pc:docMk/>
          <pc:sldMk cId="12053346" sldId="279"/>
        </pc:sldMkLst>
      </pc:sldChg>
      <pc:sldChg chg="modSp add ord replId">
        <pc:chgData name="Hannah Riordan" userId="S::hannah.riordan@det.nsw.edu.au::2705dd74-5708-4bb4-be63-c8f00774f6d3" providerId="AD" clId="Web-{6920F1FB-D6EC-9792-F270-282BD239E2A0}" dt="2023-09-20T03:51:13.968" v="79" actId="20577"/>
        <pc:sldMkLst>
          <pc:docMk/>
          <pc:sldMk cId="1857488283" sldId="280"/>
        </pc:sldMkLst>
      </pc:sldChg>
      <pc:sldChg chg="modSp add ord replId">
        <pc:chgData name="Hannah Riordan" userId="S::hannah.riordan@det.nsw.edu.au::2705dd74-5708-4bb4-be63-c8f00774f6d3" providerId="AD" clId="Web-{6920F1FB-D6EC-9792-F270-282BD239E2A0}" dt="2023-09-20T03:54:44.629" v="102" actId="20577"/>
        <pc:sldMkLst>
          <pc:docMk/>
          <pc:sldMk cId="4136114846" sldId="281"/>
        </pc:sldMkLst>
      </pc:sldChg>
      <pc:sldChg chg="modSp add ord replId">
        <pc:chgData name="Hannah Riordan" userId="S::hannah.riordan@det.nsw.edu.au::2705dd74-5708-4bb4-be63-c8f00774f6d3" providerId="AD" clId="Web-{6920F1FB-D6EC-9792-F270-282BD239E2A0}" dt="2023-09-20T03:55:12.301" v="121" actId="20577"/>
        <pc:sldMkLst>
          <pc:docMk/>
          <pc:sldMk cId="1347859429" sldId="282"/>
        </pc:sldMkLst>
      </pc:sldChg>
    </pc:docChg>
  </pc:docChgLst>
  <pc:docChgLst>
    <pc:chgData name="Hannah Riordan" userId="S::hannah.riordan@det.nsw.edu.au::2705dd74-5708-4bb4-be63-c8f00774f6d3" providerId="AD" clId="Web-{D2884C4C-4265-C891-3B8F-EC578FFC6BC0}"/>
    <pc:docChg chg="modSld">
      <pc:chgData name="Hannah Riordan" userId="S::hannah.riordan@det.nsw.edu.au::2705dd74-5708-4bb4-be63-c8f00774f6d3" providerId="AD" clId="Web-{D2884C4C-4265-C891-3B8F-EC578FFC6BC0}" dt="2023-09-20T04:45:12.041" v="23" actId="20577"/>
      <pc:docMkLst>
        <pc:docMk/>
      </pc:docMkLst>
      <pc:sldChg chg="modSp">
        <pc:chgData name="Hannah Riordan" userId="S::hannah.riordan@det.nsw.edu.au::2705dd74-5708-4bb4-be63-c8f00774f6d3" providerId="AD" clId="Web-{D2884C4C-4265-C891-3B8F-EC578FFC6BC0}" dt="2023-09-20T04:45:12.041" v="23" actId="20577"/>
        <pc:sldMkLst>
          <pc:docMk/>
          <pc:sldMk cId="2696275401"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8C66D-5297-43BB-B145-D1A5DCC2780E}" type="datetimeFigureOut">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94FF1-7CAD-4532-9CE3-F6106B0C143A}" type="slidenum">
              <a:t>‹#›</a:t>
            </a:fld>
            <a:endParaRPr lang="en-US"/>
          </a:p>
        </p:txBody>
      </p:sp>
    </p:spTree>
    <p:extLst>
      <p:ext uri="{BB962C8B-B14F-4D97-AF65-F5344CB8AC3E}">
        <p14:creationId xmlns:p14="http://schemas.microsoft.com/office/powerpoint/2010/main" val="145105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acismnoway.com.au/teaching-resources/anti-racism-activities/lesson-ideas/what-can-you-d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to students that our differences are what makes our world beautiful.</a:t>
            </a:r>
          </a:p>
          <a:p>
            <a:r>
              <a:rPr lang="en-US" dirty="0"/>
              <a:t>Restate the concept of racism as when </a:t>
            </a:r>
            <a:r>
              <a:rPr lang="en-US" i="1" dirty="0"/>
              <a:t>people treat others badly or unfairly because of the </a:t>
            </a:r>
            <a:r>
              <a:rPr lang="en-US" i="1" dirty="0" err="1"/>
              <a:t>colour</a:t>
            </a:r>
            <a:r>
              <a:rPr lang="en-US" i="1" dirty="0"/>
              <a:t> of their skin or where they come from. It's important to be kind to everyone and treat them with respect.</a:t>
            </a:r>
          </a:p>
          <a:p>
            <a:r>
              <a:rPr lang="en-US" i="0" dirty="0">
                <a:cs typeface="Calibri"/>
              </a:rPr>
              <a:t>Make the point that sometimes, this unfair treatment is built into rules, laws or systems that give more power to one group over others.</a:t>
            </a:r>
          </a:p>
          <a:p>
            <a:endParaRPr lang="en-US" dirty="0">
              <a:cs typeface="Calibri"/>
            </a:endParaRPr>
          </a:p>
        </p:txBody>
      </p:sp>
      <p:sp>
        <p:nvSpPr>
          <p:cNvPr id="4" name="Slide Number Placeholder 3"/>
          <p:cNvSpPr>
            <a:spLocks noGrp="1"/>
          </p:cNvSpPr>
          <p:nvPr>
            <p:ph type="sldNum" sz="quarter" idx="5"/>
          </p:nvPr>
        </p:nvSpPr>
        <p:spPr/>
        <p:txBody>
          <a:bodyPr/>
          <a:lstStyle/>
          <a:p>
            <a:fld id="{E5394FF1-7CAD-4532-9CE3-F6106B0C143A}" type="slidenum">
              <a:rPr lang="en-US"/>
              <a:t>4</a:t>
            </a:fld>
            <a:endParaRPr lang="en-US"/>
          </a:p>
        </p:txBody>
      </p:sp>
    </p:spTree>
    <p:extLst>
      <p:ext uri="{BB962C8B-B14F-4D97-AF65-F5344CB8AC3E}">
        <p14:creationId xmlns:p14="http://schemas.microsoft.com/office/powerpoint/2010/main" val="269791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activity, ask students to come to the board and select - by pointing or circling with a whiteboard marker- words that describe the impact of music.  Select students to justify their answers. </a:t>
            </a:r>
          </a:p>
        </p:txBody>
      </p:sp>
      <p:sp>
        <p:nvSpPr>
          <p:cNvPr id="4" name="Slide Number Placeholder 3"/>
          <p:cNvSpPr>
            <a:spLocks noGrp="1"/>
          </p:cNvSpPr>
          <p:nvPr>
            <p:ph type="sldNum" sz="quarter" idx="5"/>
          </p:nvPr>
        </p:nvSpPr>
        <p:spPr/>
        <p:txBody>
          <a:bodyPr/>
          <a:lstStyle/>
          <a:p>
            <a:fld id="{E5394FF1-7CAD-4532-9CE3-F6106B0C143A}" type="slidenum">
              <a:t>6</a:t>
            </a:fld>
            <a:endParaRPr lang="en-US"/>
          </a:p>
        </p:txBody>
      </p:sp>
    </p:spTree>
    <p:extLst>
      <p:ext uri="{BB962C8B-B14F-4D97-AF65-F5344CB8AC3E}">
        <p14:creationId xmlns:p14="http://schemas.microsoft.com/office/powerpoint/2010/main" val="22299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Distribute blank Feelings and Emotions Cards and pencils and support students to draw a face corresponding to each emotion on the card. Play a selection of age-appropriate songs and ask students to stop, listen and think about how the song makes them feel. Prompt students to select the appropriate card and hold it up to show their feelings. </a:t>
            </a:r>
            <a:endParaRPr lang="en-US"/>
          </a:p>
          <a:p>
            <a:r>
              <a:rPr lang="en-AU"/>
              <a:t>Finally, play “Every Step of the Way” by Paul Kelly, and do the same.</a:t>
            </a:r>
            <a:endParaRPr lang="en-US"/>
          </a:p>
          <a:p>
            <a:endParaRPr lang="en-US" dirty="0">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E5394FF1-7CAD-4532-9CE3-F6106B0C143A}" type="slidenum">
              <a:rPr lang="en-US"/>
              <a:t>8</a:t>
            </a:fld>
            <a:endParaRPr lang="en-US"/>
          </a:p>
        </p:txBody>
      </p:sp>
    </p:spTree>
    <p:extLst>
      <p:ext uri="{BB962C8B-B14F-4D97-AF65-F5344CB8AC3E}">
        <p14:creationId xmlns:p14="http://schemas.microsoft.com/office/powerpoint/2010/main" val="13902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Paul Kelly is an Australian singer and songwriter. He writes and plays songs about life in Australia. He reached out to Eddie Betts and asked if he could share the song he had written about Eddie Betts' experiences of racism. </a:t>
            </a:r>
          </a:p>
        </p:txBody>
      </p:sp>
      <p:sp>
        <p:nvSpPr>
          <p:cNvPr id="4" name="Slide Number Placeholder 3"/>
          <p:cNvSpPr>
            <a:spLocks noGrp="1"/>
          </p:cNvSpPr>
          <p:nvPr>
            <p:ph type="sldNum" sz="quarter" idx="5"/>
          </p:nvPr>
        </p:nvSpPr>
        <p:spPr/>
        <p:txBody>
          <a:bodyPr/>
          <a:lstStyle/>
          <a:p>
            <a:fld id="{E5394FF1-7CAD-4532-9CE3-F6106B0C143A}" type="slidenum">
              <a:rPr lang="en-US"/>
              <a:t>11</a:t>
            </a:fld>
            <a:endParaRPr lang="en-US"/>
          </a:p>
        </p:txBody>
      </p:sp>
    </p:spTree>
    <p:extLst>
      <p:ext uri="{BB962C8B-B14F-4D97-AF65-F5344CB8AC3E}">
        <p14:creationId xmlns:p14="http://schemas.microsoft.com/office/powerpoint/2010/main" val="283980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Eddie Betts is a proud </a:t>
            </a:r>
            <a:r>
              <a:rPr lang="en-US" dirty="0" err="1">
                <a:cs typeface="Calibri"/>
              </a:rPr>
              <a:t>Gabrun</a:t>
            </a:r>
            <a:r>
              <a:rPr lang="en-US" dirty="0">
                <a:cs typeface="Calibri"/>
              </a:rPr>
              <a:t> and </a:t>
            </a:r>
            <a:r>
              <a:rPr lang="en-US" dirty="0" err="1">
                <a:cs typeface="Calibri"/>
              </a:rPr>
              <a:t>Nunga</a:t>
            </a:r>
            <a:r>
              <a:rPr lang="en-US" dirty="0">
                <a:cs typeface="Calibri"/>
              </a:rPr>
              <a:t> man who grew up between WA and SA. He started playing AFL for Carlton </a:t>
            </a:r>
            <a:r>
              <a:rPr lang="en-US">
                <a:cs typeface="Calibri"/>
              </a:rPr>
              <a:t>in 2005 but </a:t>
            </a:r>
            <a:r>
              <a:rPr lang="en-US" dirty="0">
                <a:cs typeface="Calibri"/>
              </a:rPr>
              <a:t>retired from football in 2021. During this time as a professional footballer, Eddie Betts experienced racism on and off the field. </a:t>
            </a:r>
            <a:r>
              <a:rPr lang="en-US" dirty="0">
                <a:ea typeface="Calibri"/>
                <a:cs typeface="Calibri"/>
              </a:rPr>
              <a:t>Eddie Betts has long been a prominent voice against racism in Australia.</a:t>
            </a:r>
            <a:endParaRPr lang="en-US" dirty="0"/>
          </a:p>
        </p:txBody>
      </p:sp>
      <p:sp>
        <p:nvSpPr>
          <p:cNvPr id="4" name="Slide Number Placeholder 3"/>
          <p:cNvSpPr>
            <a:spLocks noGrp="1"/>
          </p:cNvSpPr>
          <p:nvPr>
            <p:ph type="sldNum" sz="quarter" idx="5"/>
          </p:nvPr>
        </p:nvSpPr>
        <p:spPr/>
        <p:txBody>
          <a:bodyPr/>
          <a:lstStyle/>
          <a:p>
            <a:fld id="{E5394FF1-7CAD-4532-9CE3-F6106B0C143A}" type="slidenum">
              <a:rPr lang="en-US"/>
              <a:t>12</a:t>
            </a:fld>
            <a:endParaRPr lang="en-US"/>
          </a:p>
        </p:txBody>
      </p:sp>
    </p:spTree>
    <p:extLst>
      <p:ext uri="{BB962C8B-B14F-4D97-AF65-F5344CB8AC3E}">
        <p14:creationId xmlns:p14="http://schemas.microsoft.com/office/powerpoint/2010/main" val="308974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closing, students are prompted to share how they would respond if they witnessed racism in the community (e.g. at a football game). Some prompts have been provided on the slides. Explain what an upstander and a bystander is. A bystander is someone who witnesses racism but does not take any action (support the target, stop the negative behaviour, report the behaviour).</a:t>
            </a:r>
          </a:p>
          <a:p>
            <a:endParaRPr lang="en-AU" dirty="0"/>
          </a:p>
          <a:p>
            <a:r>
              <a:rPr lang="en-AU" dirty="0"/>
              <a:t>An upstander is someone who intervenes and/or provides support to the target of racism.</a:t>
            </a:r>
          </a:p>
          <a:p>
            <a:r>
              <a:rPr lang="en-AU" dirty="0"/>
              <a:t>Consider giving an example of what a student can do or say as an upstander. </a:t>
            </a:r>
          </a:p>
          <a:p>
            <a:endParaRPr lang="en-AU" dirty="0"/>
          </a:p>
          <a:p>
            <a:r>
              <a:rPr lang="en-AU" dirty="0"/>
              <a:t>It is important that students know that they can intervene when it is safe to do so. </a:t>
            </a:r>
          </a:p>
          <a:p>
            <a:endParaRPr lang="en-AU" dirty="0"/>
          </a:p>
          <a:p>
            <a:r>
              <a:rPr lang="en-AU" dirty="0"/>
              <a:t>Consider reviewing </a:t>
            </a:r>
            <a:r>
              <a:rPr lang="en-AU" dirty="0">
                <a:hlinkClick r:id="rId3"/>
              </a:rPr>
              <a:t>What can you do? | English Life Skills and PDHPE Life Skills</a:t>
            </a:r>
            <a:r>
              <a:rPr lang="en-AU" dirty="0"/>
              <a:t> for additional ideas. </a:t>
            </a:r>
            <a:endParaRPr lang="en-US" dirty="0"/>
          </a:p>
        </p:txBody>
      </p:sp>
      <p:sp>
        <p:nvSpPr>
          <p:cNvPr id="4" name="Slide Number Placeholder 3"/>
          <p:cNvSpPr>
            <a:spLocks noGrp="1"/>
          </p:cNvSpPr>
          <p:nvPr>
            <p:ph type="sldNum" sz="quarter" idx="5"/>
          </p:nvPr>
        </p:nvSpPr>
        <p:spPr/>
        <p:txBody>
          <a:bodyPr/>
          <a:lstStyle/>
          <a:p>
            <a:fld id="{E5394FF1-7CAD-4532-9CE3-F6106B0C143A}" type="slidenum">
              <a:rPr lang="en-US"/>
              <a:t>17</a:t>
            </a:fld>
            <a:endParaRPr lang="en-US"/>
          </a:p>
        </p:txBody>
      </p:sp>
    </p:spTree>
    <p:extLst>
      <p:ext uri="{BB962C8B-B14F-4D97-AF65-F5344CB8AC3E}">
        <p14:creationId xmlns:p14="http://schemas.microsoft.com/office/powerpoint/2010/main" val="197646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48439369@N00" TargetMode="External"/><Relationship Id="rId4" Type="http://schemas.openxmlformats.org/officeDocument/2006/relationships/hyperlink" Target="https://www.flickr.com/photos/48439369@N00/619385223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sa/4.0/?ref=openverse" TargetMode="External"/><Relationship Id="rId5" Type="http://schemas.openxmlformats.org/officeDocument/2006/relationships/hyperlink" Target="https://commons.wikimedia.org/wiki/User:Flickerd" TargetMode="External"/><Relationship Id="rId4" Type="http://schemas.openxmlformats.org/officeDocument/2006/relationships/hyperlink" Target="https://commons.wikimedia.org/w/index.php?curid=8275971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zlyrics.com/lyrics/paulkelly/everystepoftheway.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HDWSS8nx1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3315031" y="1380754"/>
            <a:ext cx="5561938" cy="2513516"/>
          </a:xfrm>
        </p:spPr>
        <p:txBody>
          <a:bodyPr>
            <a:normAutofit/>
          </a:bodyPr>
          <a:lstStyle/>
          <a:p>
            <a:r>
              <a:rPr lang="en-US" b="1" dirty="0">
                <a:latin typeface="Aharoni"/>
                <a:cs typeface="Calibri Light"/>
              </a:rPr>
              <a:t>Close Study of a Song</a:t>
            </a:r>
          </a:p>
        </p:txBody>
      </p:sp>
      <p:sp>
        <p:nvSpPr>
          <p:cNvPr id="3" name="Subtitle 2"/>
          <p:cNvSpPr>
            <a:spLocks noGrp="1"/>
          </p:cNvSpPr>
          <p:nvPr>
            <p:ph type="subTitle" idx="1"/>
          </p:nvPr>
        </p:nvSpPr>
        <p:spPr>
          <a:xfrm>
            <a:off x="3315031" y="4076802"/>
            <a:ext cx="5561938" cy="1534587"/>
          </a:xfrm>
        </p:spPr>
        <p:txBody>
          <a:bodyPr vert="horz" lIns="91440" tIns="45720" rIns="91440" bIns="45720" rtlCol="0" anchor="t">
            <a:normAutofit/>
          </a:bodyPr>
          <a:lstStyle/>
          <a:p>
            <a:r>
              <a:rPr lang="en-US" dirty="0">
                <a:cs typeface="Calibri"/>
              </a:rPr>
              <a:t>Stage 1-3 LS</a:t>
            </a:r>
            <a:endParaRPr lang="en-US" dirty="0"/>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6CDDA-B943-15D2-C0A0-80DAB31F19AA}"/>
              </a:ext>
            </a:extLst>
          </p:cNvPr>
          <p:cNvSpPr>
            <a:spLocks noGrp="1"/>
          </p:cNvSpPr>
          <p:nvPr>
            <p:ph type="title"/>
          </p:nvPr>
        </p:nvSpPr>
        <p:spPr>
          <a:xfrm>
            <a:off x="1171074" y="1396686"/>
            <a:ext cx="3240506" cy="4064628"/>
          </a:xfrm>
        </p:spPr>
        <p:txBody>
          <a:bodyPr>
            <a:normAutofit/>
          </a:bodyPr>
          <a:lstStyle/>
          <a:p>
            <a:r>
              <a:rPr lang="en-US" dirty="0">
                <a:solidFill>
                  <a:srgbClr val="FFFFFF"/>
                </a:solidFill>
                <a:latin typeface="Aharoni"/>
                <a:cs typeface="Calibri Light"/>
              </a:rPr>
              <a:t>Activity 03</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AEEAB8-AEA8-559D-BEF4-5E13C3896C86}"/>
              </a:ext>
            </a:extLst>
          </p:cNvPr>
          <p:cNvSpPr>
            <a:spLocks noGrp="1"/>
          </p:cNvSpPr>
          <p:nvPr>
            <p:ph idx="1"/>
          </p:nvPr>
        </p:nvSpPr>
        <p:spPr>
          <a:xfrm>
            <a:off x="5541871" y="2878315"/>
            <a:ext cx="5536397" cy="3935281"/>
          </a:xfrm>
        </p:spPr>
        <p:txBody>
          <a:bodyPr vert="horz" lIns="91440" tIns="45720" rIns="91440" bIns="45720" rtlCol="0" anchor="t">
            <a:noAutofit/>
          </a:bodyPr>
          <a:lstStyle/>
          <a:p>
            <a:pPr marL="0" indent="0" algn="ctr">
              <a:lnSpc>
                <a:spcPct val="150000"/>
              </a:lnSpc>
              <a:buNone/>
            </a:pPr>
            <a:r>
              <a:rPr lang="en-US" sz="2400" i="1" dirty="0">
                <a:latin typeface="Avenir Next LT Pro"/>
                <a:cs typeface="Segoe UI"/>
              </a:rPr>
              <a:t>Close Study of Lyrics - "Every Step of the Way" by Paul Kelly</a:t>
            </a:r>
          </a:p>
        </p:txBody>
      </p:sp>
    </p:spTree>
    <p:extLst>
      <p:ext uri="{BB962C8B-B14F-4D97-AF65-F5344CB8AC3E}">
        <p14:creationId xmlns:p14="http://schemas.microsoft.com/office/powerpoint/2010/main" val="185748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EFF64-68EA-D86F-BB67-585E1C509343}"/>
              </a:ext>
            </a:extLst>
          </p:cNvPr>
          <p:cNvSpPr>
            <a:spLocks noGrp="1"/>
          </p:cNvSpPr>
          <p:nvPr>
            <p:ph type="title"/>
          </p:nvPr>
        </p:nvSpPr>
        <p:spPr>
          <a:xfrm>
            <a:off x="1171074" y="1396686"/>
            <a:ext cx="3240506" cy="4064628"/>
          </a:xfrm>
        </p:spPr>
        <p:txBody>
          <a:bodyPr>
            <a:normAutofit/>
          </a:bodyPr>
          <a:lstStyle/>
          <a:p>
            <a:r>
              <a:rPr lang="en-US" dirty="0">
                <a:solidFill>
                  <a:srgbClr val="FFFFFF"/>
                </a:solidFill>
                <a:cs typeface="Calibri Light"/>
              </a:rPr>
              <a:t>Who is Paul Kelly?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Content Placeholder 3" descr="Paul Kelly at Rockwood Music Hall">
            <a:extLst>
              <a:ext uri="{FF2B5EF4-FFF2-40B4-BE49-F238E27FC236}">
                <a16:creationId xmlns:a16="http://schemas.microsoft.com/office/drawing/2014/main" id="{184F9F5E-9794-6090-39A9-4B29257ED887}"/>
              </a:ext>
            </a:extLst>
          </p:cNvPr>
          <p:cNvPicPr>
            <a:picLocks noGrp="1" noChangeAspect="1"/>
          </p:cNvPicPr>
          <p:nvPr>
            <p:ph idx="1"/>
          </p:nvPr>
        </p:nvPicPr>
        <p:blipFill>
          <a:blip r:embed="rId3"/>
          <a:stretch>
            <a:fillRect/>
          </a:stretch>
        </p:blipFill>
        <p:spPr>
          <a:xfrm>
            <a:off x="6096462" y="1225626"/>
            <a:ext cx="4682428" cy="4947783"/>
          </a:xfrm>
        </p:spPr>
      </p:pic>
      <p:sp>
        <p:nvSpPr>
          <p:cNvPr id="5" name="TextBox 4">
            <a:extLst>
              <a:ext uri="{FF2B5EF4-FFF2-40B4-BE49-F238E27FC236}">
                <a16:creationId xmlns:a16="http://schemas.microsoft.com/office/drawing/2014/main" id="{C269212A-6D88-C26D-A1D0-640E17E70773}"/>
              </a:ext>
            </a:extLst>
          </p:cNvPr>
          <p:cNvSpPr txBox="1"/>
          <p:nvPr/>
        </p:nvSpPr>
        <p:spPr>
          <a:xfrm>
            <a:off x="6004983" y="6163734"/>
            <a:ext cx="5124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0272E"/>
                </a:solidFill>
                <a:latin typeface="Inter"/>
              </a:rPr>
              <a:t>"</a:t>
            </a:r>
            <a:r>
              <a:rPr lang="en-US" sz="1100" dirty="0">
                <a:latin typeface="Inter"/>
                <a:hlinkClick r:id="rId4"/>
              </a:rPr>
              <a:t>Paul Kelly at Rockwood Music Hall</a:t>
            </a:r>
            <a:r>
              <a:rPr lang="en-US" sz="1100" dirty="0">
                <a:solidFill>
                  <a:srgbClr val="30272E"/>
                </a:solidFill>
                <a:latin typeface="Inter"/>
              </a:rPr>
              <a:t>" by </a:t>
            </a:r>
            <a:r>
              <a:rPr lang="en-US" sz="1100" dirty="0">
                <a:latin typeface="Inter"/>
                <a:hlinkClick r:id="rId5"/>
              </a:rPr>
              <a:t>Tim Pierce</a:t>
            </a:r>
            <a:r>
              <a:rPr lang="en-US" sz="1100" dirty="0">
                <a:solidFill>
                  <a:srgbClr val="30272E"/>
                </a:solidFill>
                <a:latin typeface="Inter"/>
              </a:rPr>
              <a:t> is licensed under </a:t>
            </a:r>
            <a:r>
              <a:rPr lang="en-US" sz="1100" dirty="0">
                <a:latin typeface="Inter"/>
                <a:hlinkClick r:id="rId6"/>
              </a:rPr>
              <a:t>CC BY 2.0</a:t>
            </a:r>
            <a:r>
              <a:rPr lang="en-US" sz="1100" dirty="0">
                <a:solidFill>
                  <a:srgbClr val="30272E"/>
                </a:solidFill>
                <a:latin typeface="Inter"/>
              </a:rPr>
              <a:t>.</a:t>
            </a:r>
            <a:endParaRPr lang="en-US" sz="1100" dirty="0"/>
          </a:p>
        </p:txBody>
      </p:sp>
    </p:spTree>
    <p:extLst>
      <p:ext uri="{BB962C8B-B14F-4D97-AF65-F5344CB8AC3E}">
        <p14:creationId xmlns:p14="http://schemas.microsoft.com/office/powerpoint/2010/main" val="153377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EFF64-68EA-D86F-BB67-585E1C509343}"/>
              </a:ext>
            </a:extLst>
          </p:cNvPr>
          <p:cNvSpPr>
            <a:spLocks noGrp="1"/>
          </p:cNvSpPr>
          <p:nvPr>
            <p:ph type="title"/>
          </p:nvPr>
        </p:nvSpPr>
        <p:spPr>
          <a:xfrm>
            <a:off x="1171074" y="1396686"/>
            <a:ext cx="3240506" cy="4064628"/>
          </a:xfrm>
        </p:spPr>
        <p:txBody>
          <a:bodyPr>
            <a:normAutofit/>
          </a:bodyPr>
          <a:lstStyle/>
          <a:p>
            <a:r>
              <a:rPr lang="en-US" dirty="0">
                <a:solidFill>
                  <a:srgbClr val="FFFFFF"/>
                </a:solidFill>
                <a:cs typeface="Calibri Light"/>
              </a:rPr>
              <a:t>Who is Eddie Betts?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Content Placeholder 6" descr="Eddie Betts 2019.6">
            <a:extLst>
              <a:ext uri="{FF2B5EF4-FFF2-40B4-BE49-F238E27FC236}">
                <a16:creationId xmlns:a16="http://schemas.microsoft.com/office/drawing/2014/main" id="{120F83C9-66BA-AA40-8EAE-4E1C635E1725}"/>
              </a:ext>
            </a:extLst>
          </p:cNvPr>
          <p:cNvPicPr>
            <a:picLocks noGrp="1" noChangeAspect="1"/>
          </p:cNvPicPr>
          <p:nvPr>
            <p:ph idx="1"/>
          </p:nvPr>
        </p:nvPicPr>
        <p:blipFill>
          <a:blip r:embed="rId3"/>
          <a:stretch>
            <a:fillRect/>
          </a:stretch>
        </p:blipFill>
        <p:spPr>
          <a:xfrm>
            <a:off x="6505328" y="971659"/>
            <a:ext cx="3937274" cy="5021372"/>
          </a:xfrm>
        </p:spPr>
      </p:pic>
      <p:sp>
        <p:nvSpPr>
          <p:cNvPr id="9" name="TextBox 8">
            <a:extLst>
              <a:ext uri="{FF2B5EF4-FFF2-40B4-BE49-F238E27FC236}">
                <a16:creationId xmlns:a16="http://schemas.microsoft.com/office/drawing/2014/main" id="{9A26626F-C4CD-E148-E135-8A3A78A80C99}"/>
              </a:ext>
            </a:extLst>
          </p:cNvPr>
          <p:cNvSpPr txBox="1"/>
          <p:nvPr/>
        </p:nvSpPr>
        <p:spPr>
          <a:xfrm>
            <a:off x="6511159" y="5985641"/>
            <a:ext cx="41489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0272E"/>
                </a:solidFill>
                <a:latin typeface="Inter"/>
              </a:rPr>
              <a:t>"</a:t>
            </a:r>
            <a:r>
              <a:rPr lang="en-US" sz="1100" dirty="0">
                <a:latin typeface="Inter"/>
                <a:hlinkClick r:id="rId4"/>
              </a:rPr>
              <a:t>Eddie Betts 2019.6</a:t>
            </a:r>
            <a:r>
              <a:rPr lang="en-US" sz="1100" dirty="0">
                <a:solidFill>
                  <a:srgbClr val="30272E"/>
                </a:solidFill>
                <a:latin typeface="Inter"/>
              </a:rPr>
              <a:t>" by </a:t>
            </a:r>
            <a:r>
              <a:rPr lang="en-US" sz="1100" dirty="0">
                <a:latin typeface="Inter"/>
                <a:hlinkClick r:id="rId5"/>
              </a:rPr>
              <a:t>Flickerd</a:t>
            </a:r>
            <a:r>
              <a:rPr lang="en-US" sz="1100" dirty="0">
                <a:solidFill>
                  <a:srgbClr val="30272E"/>
                </a:solidFill>
                <a:latin typeface="Inter"/>
              </a:rPr>
              <a:t> is licensed under </a:t>
            </a:r>
            <a:r>
              <a:rPr lang="en-US" sz="1100" dirty="0">
                <a:latin typeface="Inter"/>
                <a:hlinkClick r:id="rId6"/>
              </a:rPr>
              <a:t>CC BY-SA 4.0</a:t>
            </a:r>
            <a:r>
              <a:rPr lang="en-US" sz="1100" dirty="0">
                <a:solidFill>
                  <a:srgbClr val="30272E"/>
                </a:solidFill>
                <a:latin typeface="Inter"/>
              </a:rPr>
              <a:t>.</a:t>
            </a:r>
            <a:endParaRPr lang="en-US" sz="1050" dirty="0">
              <a:cs typeface="Calibri" panose="020F0502020204030204"/>
            </a:endParaRPr>
          </a:p>
        </p:txBody>
      </p:sp>
    </p:spTree>
    <p:extLst>
      <p:ext uri="{BB962C8B-B14F-4D97-AF65-F5344CB8AC3E}">
        <p14:creationId xmlns:p14="http://schemas.microsoft.com/office/powerpoint/2010/main" val="166988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7F02AE-3BD8-080D-5D57-0E9B122D206E}"/>
              </a:ext>
            </a:extLst>
          </p:cNvPr>
          <p:cNvSpPr>
            <a:spLocks noGrp="1"/>
          </p:cNvSpPr>
          <p:nvPr>
            <p:ph type="title"/>
          </p:nvPr>
        </p:nvSpPr>
        <p:spPr>
          <a:xfrm>
            <a:off x="838200" y="365125"/>
            <a:ext cx="10515600" cy="1325563"/>
          </a:xfrm>
        </p:spPr>
        <p:txBody>
          <a:bodyPr>
            <a:normAutofit/>
          </a:bodyPr>
          <a:lstStyle/>
          <a:p>
            <a:r>
              <a:rPr lang="en-US" dirty="0">
                <a:ea typeface="Calibri Light"/>
                <a:cs typeface="Calibri Light"/>
              </a:rPr>
              <a:t>Move the boxes to match these phrases from the lyrics to their meaning</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4DC796-30FA-69F2-836D-9C66FF6F613E}"/>
              </a:ext>
            </a:extLst>
          </p:cNvPr>
          <p:cNvSpPr>
            <a:spLocks noGrp="1"/>
          </p:cNvSpPr>
          <p:nvPr>
            <p:ph idx="1"/>
          </p:nvPr>
        </p:nvSpPr>
        <p:spPr>
          <a:xfrm>
            <a:off x="6093372" y="2508798"/>
            <a:ext cx="7375635" cy="3760132"/>
          </a:xfrm>
        </p:spPr>
        <p:txBody>
          <a:bodyPr vert="horz" lIns="91440" tIns="45720" rIns="91440" bIns="45720" rtlCol="0" anchor="t">
            <a:normAutofit fontScale="92500" lnSpcReduction="20000"/>
          </a:bodyPr>
          <a:lstStyle/>
          <a:p>
            <a:pPr marL="0" indent="0">
              <a:buNone/>
            </a:pPr>
            <a:r>
              <a:rPr lang="en-US" dirty="0">
                <a:ea typeface="Calibri"/>
                <a:cs typeface="Calibri"/>
              </a:rPr>
              <a:t>Being an impressive player</a:t>
            </a:r>
          </a:p>
          <a:p>
            <a:pPr marL="0" indent="0">
              <a:buNone/>
            </a:pPr>
            <a:endParaRPr lang="en-US" dirty="0">
              <a:ea typeface="Calibri"/>
              <a:cs typeface="Calibri"/>
            </a:endParaRPr>
          </a:p>
          <a:p>
            <a:pPr marL="0" indent="0">
              <a:buNone/>
            </a:pPr>
            <a:r>
              <a:rPr lang="en-US" dirty="0">
                <a:ea typeface="Calibri"/>
                <a:cs typeface="Calibri"/>
              </a:rPr>
              <a:t>Climb awkwardly </a:t>
            </a:r>
            <a:endParaRPr lang="en-US" dirty="0"/>
          </a:p>
          <a:p>
            <a:pPr marL="0" indent="0">
              <a:buNone/>
            </a:pPr>
            <a:endParaRPr lang="en-US" dirty="0">
              <a:ea typeface="Calibri"/>
              <a:cs typeface="Calibri"/>
            </a:endParaRPr>
          </a:p>
          <a:p>
            <a:pPr marL="0" indent="0">
              <a:buNone/>
            </a:pPr>
            <a:r>
              <a:rPr lang="en-US" dirty="0">
                <a:ea typeface="Calibri"/>
                <a:cs typeface="Calibri"/>
              </a:rPr>
              <a:t>Congratulate or praise me</a:t>
            </a:r>
          </a:p>
          <a:p>
            <a:pPr marL="0" indent="0">
              <a:buNone/>
            </a:pPr>
            <a:endParaRPr lang="en-US" dirty="0">
              <a:ea typeface="Calibri"/>
              <a:cs typeface="Calibri"/>
            </a:endParaRPr>
          </a:p>
          <a:p>
            <a:pPr marL="0" indent="0">
              <a:buNone/>
            </a:pPr>
            <a:r>
              <a:rPr lang="en-US" dirty="0">
                <a:ea typeface="Calibri"/>
                <a:cs typeface="Calibri"/>
              </a:rPr>
              <a:t>Wishing harm on somebody</a:t>
            </a:r>
          </a:p>
          <a:p>
            <a:pPr marL="0" indent="0">
              <a:buNone/>
            </a:pPr>
            <a:endParaRPr lang="en-US" dirty="0">
              <a:ea typeface="Calibri"/>
              <a:cs typeface="Calibri"/>
            </a:endParaRPr>
          </a:p>
          <a:p>
            <a:pPr marL="0" indent="0">
              <a:buNone/>
            </a:pPr>
            <a:r>
              <a:rPr lang="en-US" dirty="0">
                <a:ea typeface="Calibri"/>
                <a:cs typeface="Calibri"/>
              </a:rPr>
              <a:t>A way of understanding something</a:t>
            </a:r>
          </a:p>
          <a:p>
            <a:pPr marL="0" indent="0">
              <a:buNone/>
            </a:pPr>
            <a:endParaRPr lang="en-US" dirty="0">
              <a:ea typeface="Calibri"/>
              <a:cs typeface="Calibri"/>
            </a:endParaRPr>
          </a:p>
          <a:p>
            <a:pPr marL="0" indent="0">
              <a:buNone/>
            </a:pPr>
            <a:endParaRPr lang="en-US" dirty="0">
              <a:ea typeface="Calibri"/>
              <a:cs typeface="Calibri"/>
            </a:endParaRPr>
          </a:p>
        </p:txBody>
      </p:sp>
      <p:sp>
        <p:nvSpPr>
          <p:cNvPr id="5" name="TextBox 4">
            <a:extLst>
              <a:ext uri="{FF2B5EF4-FFF2-40B4-BE49-F238E27FC236}">
                <a16:creationId xmlns:a16="http://schemas.microsoft.com/office/drawing/2014/main" id="{3C482931-7001-0C40-DA98-CE853829881F}"/>
              </a:ext>
            </a:extLst>
          </p:cNvPr>
          <p:cNvSpPr txBox="1"/>
          <p:nvPr/>
        </p:nvSpPr>
        <p:spPr>
          <a:xfrm>
            <a:off x="289035" y="1993681"/>
            <a:ext cx="1937844" cy="510778"/>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Curse</a:t>
            </a:r>
            <a:endParaRPr lang="en-US" sz="2000" dirty="0">
              <a:ea typeface="Calibri" panose="020F0502020204030204"/>
              <a:cs typeface="Calibri" panose="020F0502020204030204"/>
            </a:endParaRPr>
          </a:p>
        </p:txBody>
      </p:sp>
      <p:sp>
        <p:nvSpPr>
          <p:cNvPr id="6" name="TextBox 5">
            <a:extLst>
              <a:ext uri="{FF2B5EF4-FFF2-40B4-BE49-F238E27FC236}">
                <a16:creationId xmlns:a16="http://schemas.microsoft.com/office/drawing/2014/main" id="{94E4726D-F86E-D9DD-ED00-08DD82E824BC}"/>
              </a:ext>
            </a:extLst>
          </p:cNvPr>
          <p:cNvSpPr txBox="1"/>
          <p:nvPr/>
        </p:nvSpPr>
        <p:spPr>
          <a:xfrm>
            <a:off x="1497725" y="2676853"/>
            <a:ext cx="1937844" cy="510778"/>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Clamber</a:t>
            </a:r>
            <a:endParaRPr lang="en-US" sz="20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B930C1C3-C38D-7630-30D3-100FAEB2A5E0}"/>
              </a:ext>
            </a:extLst>
          </p:cNvPr>
          <p:cNvSpPr txBox="1"/>
          <p:nvPr/>
        </p:nvSpPr>
        <p:spPr>
          <a:xfrm>
            <a:off x="289034" y="3425714"/>
            <a:ext cx="1937844" cy="510778"/>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Slap my back</a:t>
            </a:r>
            <a:endParaRPr lang="en-US" sz="2000" dirty="0">
              <a:ea typeface="Calibri" panose="020F0502020204030204"/>
              <a:cs typeface="Calibri" panose="020F0502020204030204"/>
            </a:endParaRPr>
          </a:p>
        </p:txBody>
      </p:sp>
      <p:sp>
        <p:nvSpPr>
          <p:cNvPr id="9" name="TextBox 8">
            <a:extLst>
              <a:ext uri="{FF2B5EF4-FFF2-40B4-BE49-F238E27FC236}">
                <a16:creationId xmlns:a16="http://schemas.microsoft.com/office/drawing/2014/main" id="{24A226CD-D892-0328-EC03-15D8A9C2F706}"/>
              </a:ext>
            </a:extLst>
          </p:cNvPr>
          <p:cNvSpPr txBox="1"/>
          <p:nvPr/>
        </p:nvSpPr>
        <p:spPr>
          <a:xfrm>
            <a:off x="289034" y="4844610"/>
            <a:ext cx="1937844" cy="510778"/>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Dancing feet</a:t>
            </a:r>
            <a:endParaRPr lang="en-US" sz="2000" dirty="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E7864CB6-F496-A5AB-2756-5DECD30C911D}"/>
              </a:ext>
            </a:extLst>
          </p:cNvPr>
          <p:cNvSpPr txBox="1"/>
          <p:nvPr/>
        </p:nvSpPr>
        <p:spPr>
          <a:xfrm>
            <a:off x="1629104" y="4135163"/>
            <a:ext cx="1937844" cy="510778"/>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Perspective</a:t>
            </a:r>
            <a:endParaRPr lang="en-US" sz="2000" dirty="0">
              <a:ea typeface="Calibri" panose="020F0502020204030204"/>
              <a:cs typeface="Calibri" panose="020F0502020204030204"/>
            </a:endParaRPr>
          </a:p>
        </p:txBody>
      </p:sp>
    </p:spTree>
    <p:extLst>
      <p:ext uri="{BB962C8B-B14F-4D97-AF65-F5344CB8AC3E}">
        <p14:creationId xmlns:p14="http://schemas.microsoft.com/office/powerpoint/2010/main" val="110511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02E9C-64A5-5582-5CDB-D2CD9903D784}"/>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Create some actions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5DB471-3036-DEEE-AD71-060309DA9297}"/>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a:ea typeface="Calibri"/>
                <a:cs typeface="Calibri"/>
              </a:rPr>
              <a:t>Listen to stanza four of the song again and think about the </a:t>
            </a:r>
            <a:r>
              <a:rPr lang="en-US" dirty="0">
                <a:ea typeface="Calibri"/>
                <a:cs typeface="Calibri"/>
                <a:hlinkClick r:id="rId2"/>
              </a:rPr>
              <a:t>lyrics</a:t>
            </a:r>
            <a:r>
              <a:rPr lang="en-US" dirty="0">
                <a:ea typeface="Calibri"/>
                <a:cs typeface="Calibri"/>
              </a:rPr>
              <a:t>.</a:t>
            </a:r>
          </a:p>
          <a:p>
            <a:pPr marL="0" indent="0">
              <a:buNone/>
            </a:pPr>
            <a:endParaRPr lang="en-US" dirty="0">
              <a:ea typeface="Calibri"/>
              <a:cs typeface="Calibri"/>
            </a:endParaRPr>
          </a:p>
          <a:p>
            <a:pPr marL="0" indent="0">
              <a:buNone/>
            </a:pPr>
            <a:r>
              <a:rPr lang="en-US" dirty="0">
                <a:ea typeface="Calibri"/>
                <a:cs typeface="Calibri"/>
              </a:rPr>
              <a:t>Now create a series of actions or dance movements to represent what Paul Kelly is singing about. </a:t>
            </a:r>
          </a:p>
        </p:txBody>
      </p:sp>
    </p:spTree>
    <p:extLst>
      <p:ext uri="{BB962C8B-B14F-4D97-AF65-F5344CB8AC3E}">
        <p14:creationId xmlns:p14="http://schemas.microsoft.com/office/powerpoint/2010/main" val="215324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4EE47F-BFE8-8E67-0306-DEDF37D4526F}"/>
              </a:ext>
            </a:extLst>
          </p:cNvPr>
          <p:cNvSpPr>
            <a:spLocks noGrp="1"/>
          </p:cNvSpPr>
          <p:nvPr>
            <p:ph type="title"/>
          </p:nvPr>
        </p:nvSpPr>
        <p:spPr>
          <a:xfrm>
            <a:off x="838200" y="365125"/>
            <a:ext cx="10515600" cy="1325563"/>
          </a:xfrm>
        </p:spPr>
        <p:txBody>
          <a:bodyPr>
            <a:normAutofit/>
          </a:bodyPr>
          <a:lstStyle/>
          <a:p>
            <a:r>
              <a:rPr lang="en-US" dirty="0">
                <a:ea typeface="Calibri Light"/>
                <a:cs typeface="Calibri Light"/>
              </a:rPr>
              <a:t>Lyrics summary</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10D07C-2460-1E0A-3AB8-C9B41AF9ADBD}"/>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dirty="0">
                <a:ea typeface="Calibri"/>
                <a:cs typeface="Calibri"/>
              </a:rPr>
              <a:t>What is this song mostly about? Share your answers here</a:t>
            </a:r>
            <a:endParaRPr lang="en-US" dirty="0"/>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1013799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6CDDA-B943-15D2-C0A0-80DAB31F19AA}"/>
              </a:ext>
            </a:extLst>
          </p:cNvPr>
          <p:cNvSpPr>
            <a:spLocks noGrp="1"/>
          </p:cNvSpPr>
          <p:nvPr>
            <p:ph type="title"/>
          </p:nvPr>
        </p:nvSpPr>
        <p:spPr>
          <a:xfrm>
            <a:off x="1171074" y="1396686"/>
            <a:ext cx="3240506" cy="4064628"/>
          </a:xfrm>
        </p:spPr>
        <p:txBody>
          <a:bodyPr>
            <a:normAutofit/>
          </a:bodyPr>
          <a:lstStyle/>
          <a:p>
            <a:r>
              <a:rPr lang="en-US" dirty="0">
                <a:solidFill>
                  <a:srgbClr val="FFFFFF"/>
                </a:solidFill>
                <a:latin typeface="Aharoni"/>
                <a:cs typeface="Calibri Light"/>
              </a:rPr>
              <a:t>Activity 04</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AEEAB8-AEA8-559D-BEF4-5E13C3896C86}"/>
              </a:ext>
            </a:extLst>
          </p:cNvPr>
          <p:cNvSpPr>
            <a:spLocks noGrp="1"/>
          </p:cNvSpPr>
          <p:nvPr>
            <p:ph idx="1"/>
          </p:nvPr>
        </p:nvSpPr>
        <p:spPr>
          <a:xfrm>
            <a:off x="5541871" y="2878315"/>
            <a:ext cx="5536397" cy="3935281"/>
          </a:xfrm>
        </p:spPr>
        <p:txBody>
          <a:bodyPr vert="horz" lIns="91440" tIns="45720" rIns="91440" bIns="45720" rtlCol="0" anchor="t">
            <a:noAutofit/>
          </a:bodyPr>
          <a:lstStyle/>
          <a:p>
            <a:pPr marL="0" indent="0" algn="ctr">
              <a:lnSpc>
                <a:spcPct val="150000"/>
              </a:lnSpc>
              <a:buNone/>
            </a:pPr>
            <a:r>
              <a:rPr lang="en-US" sz="2400" i="1" dirty="0">
                <a:latin typeface="Avenir Next LT Pro"/>
                <a:cs typeface="Segoe UI"/>
              </a:rPr>
              <a:t>What would you do?</a:t>
            </a:r>
          </a:p>
        </p:txBody>
      </p:sp>
    </p:spTree>
    <p:extLst>
      <p:ext uri="{BB962C8B-B14F-4D97-AF65-F5344CB8AC3E}">
        <p14:creationId xmlns:p14="http://schemas.microsoft.com/office/powerpoint/2010/main" val="413611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8663CF-488C-F5BE-EBDB-FF990740E7C6}"/>
              </a:ext>
            </a:extLst>
          </p:cNvPr>
          <p:cNvSpPr>
            <a:spLocks noGrp="1"/>
          </p:cNvSpPr>
          <p:nvPr>
            <p:ph type="title"/>
          </p:nvPr>
        </p:nvSpPr>
        <p:spPr>
          <a:xfrm>
            <a:off x="838200" y="457090"/>
            <a:ext cx="5413972" cy="2166391"/>
          </a:xfrm>
        </p:spPr>
        <p:txBody>
          <a:bodyPr>
            <a:normAutofit/>
          </a:bodyPr>
          <a:lstStyle/>
          <a:p>
            <a:pPr>
              <a:lnSpc>
                <a:spcPct val="150000"/>
              </a:lnSpc>
            </a:pPr>
            <a:r>
              <a:rPr lang="en-US" sz="2800" dirty="0">
                <a:ea typeface="Calibri Light"/>
                <a:cs typeface="Calibri Light"/>
              </a:rPr>
              <a:t>What are some things you could do if you witness racism at home, at school, online or in the community?</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2D8A32-F4CB-8DC5-3080-1331ACE6EFEB}"/>
              </a:ext>
            </a:extLst>
          </p:cNvPr>
          <p:cNvSpPr txBox="1"/>
          <p:nvPr/>
        </p:nvSpPr>
        <p:spPr>
          <a:xfrm>
            <a:off x="3174124" y="2934355"/>
            <a:ext cx="3080844" cy="1328023"/>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report it to a parent, teacher or trusted adult</a:t>
            </a:r>
            <a:endParaRPr lang="en-US" sz="2000" dirty="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414134B6-CE1A-A62C-F19B-AC7615F84BF7}"/>
              </a:ext>
            </a:extLst>
          </p:cNvPr>
          <p:cNvSpPr txBox="1"/>
          <p:nvPr/>
        </p:nvSpPr>
        <p:spPr>
          <a:xfrm>
            <a:off x="2575035" y="5462094"/>
            <a:ext cx="1937844" cy="919401"/>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Be an upstander</a:t>
            </a:r>
            <a:endParaRPr lang="en-US" sz="2000" dirty="0">
              <a:ea typeface="Calibri" panose="020F0502020204030204"/>
              <a:cs typeface="Calibri" panose="020F0502020204030204"/>
            </a:endParaRPr>
          </a:p>
        </p:txBody>
      </p:sp>
      <p:sp>
        <p:nvSpPr>
          <p:cNvPr id="15" name="TextBox 14">
            <a:extLst>
              <a:ext uri="{FF2B5EF4-FFF2-40B4-BE49-F238E27FC236}">
                <a16:creationId xmlns:a16="http://schemas.microsoft.com/office/drawing/2014/main" id="{65E38046-0D93-9101-E3D8-323464594EC0}"/>
              </a:ext>
            </a:extLst>
          </p:cNvPr>
          <p:cNvSpPr txBox="1"/>
          <p:nvPr/>
        </p:nvSpPr>
        <p:spPr>
          <a:xfrm>
            <a:off x="5097518" y="4542439"/>
            <a:ext cx="1937844" cy="919401"/>
          </a:xfrm>
          <a:prstGeom prst="round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Be a bystander</a:t>
            </a:r>
            <a:endParaRPr lang="en-US" sz="2000" dirty="0">
              <a:ea typeface="Calibri" panose="020F0502020204030204"/>
              <a:cs typeface="Calibri" panose="020F0502020204030204"/>
            </a:endParaRPr>
          </a:p>
        </p:txBody>
      </p:sp>
    </p:spTree>
    <p:extLst>
      <p:ext uri="{BB962C8B-B14F-4D97-AF65-F5344CB8AC3E}">
        <p14:creationId xmlns:p14="http://schemas.microsoft.com/office/powerpoint/2010/main" val="358589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F50BF-DA9C-33FA-F997-CB568276E88B}"/>
              </a:ext>
            </a:extLst>
          </p:cNvPr>
          <p:cNvSpPr>
            <a:spLocks noGrp="1"/>
          </p:cNvSpPr>
          <p:nvPr>
            <p:ph type="title"/>
          </p:nvPr>
        </p:nvSpPr>
        <p:spPr>
          <a:xfrm>
            <a:off x="686834" y="1153572"/>
            <a:ext cx="3200400" cy="4461163"/>
          </a:xfrm>
        </p:spPr>
        <p:txBody>
          <a:bodyPr>
            <a:normAutofit/>
          </a:bodyPr>
          <a:lstStyle/>
          <a:p>
            <a:r>
              <a:rPr lang="en-US" b="1" dirty="0">
                <a:solidFill>
                  <a:srgbClr val="FFFFFF"/>
                </a:solidFill>
                <a:latin typeface="Aharoni"/>
                <a:cs typeface="Calibri Light"/>
              </a:rPr>
              <a:t>End of Lesson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29416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57111-8917-8C04-B838-9477897E8C85}"/>
              </a:ext>
            </a:extLst>
          </p:cNvPr>
          <p:cNvSpPr>
            <a:spLocks noGrp="1"/>
          </p:cNvSpPr>
          <p:nvPr>
            <p:ph type="title"/>
          </p:nvPr>
        </p:nvSpPr>
        <p:spPr>
          <a:xfrm>
            <a:off x="838200" y="365125"/>
            <a:ext cx="5558489" cy="1325563"/>
          </a:xfrm>
        </p:spPr>
        <p:txBody>
          <a:bodyPr>
            <a:normAutofit/>
          </a:bodyPr>
          <a:lstStyle/>
          <a:p>
            <a:r>
              <a:rPr lang="en-US" b="1" dirty="0">
                <a:latin typeface="Aharoni"/>
                <a:cs typeface="Calibri Light"/>
              </a:rPr>
              <a:t>Learning intention</a:t>
            </a:r>
            <a:endParaRPr lang="en-US" b="1" dirty="0">
              <a:latin typeface="Aharoni"/>
            </a:endParaRPr>
          </a:p>
        </p:txBody>
      </p:sp>
      <p:sp>
        <p:nvSpPr>
          <p:cNvPr id="33"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Content Placeholder 2">
            <a:extLst>
              <a:ext uri="{FF2B5EF4-FFF2-40B4-BE49-F238E27FC236}">
                <a16:creationId xmlns:a16="http://schemas.microsoft.com/office/drawing/2014/main" id="{F2C0C6D2-C0BD-ACCF-DA7D-B96B6636156C}"/>
              </a:ext>
            </a:extLst>
          </p:cNvPr>
          <p:cNvSpPr>
            <a:spLocks noGrp="1"/>
          </p:cNvSpPr>
          <p:nvPr>
            <p:ph idx="1"/>
          </p:nvPr>
        </p:nvSpPr>
        <p:spPr>
          <a:xfrm>
            <a:off x="838200" y="1825625"/>
            <a:ext cx="5558489" cy="4351338"/>
          </a:xfrm>
        </p:spPr>
        <p:txBody>
          <a:bodyPr vert="horz" lIns="91440" tIns="45720" rIns="91440" bIns="45720" rtlCol="0" anchor="t">
            <a:normAutofit/>
          </a:bodyPr>
          <a:lstStyle/>
          <a:p>
            <a:pPr>
              <a:lnSpc>
                <a:spcPct val="150000"/>
              </a:lnSpc>
            </a:pPr>
            <a:r>
              <a:rPr lang="en-US" sz="1600" dirty="0">
                <a:latin typeface="Avenir Next LT Pro"/>
                <a:ea typeface="Calibri"/>
                <a:cs typeface="Segoe UI"/>
              </a:rPr>
              <a:t>Students will gain a deeper understanding of contemporary Australian socio-political events with a focus on racism in sport. Students will explore how music can provide a voice to minority groups. </a:t>
            </a:r>
          </a:p>
          <a:p>
            <a:pPr>
              <a:lnSpc>
                <a:spcPct val="150000"/>
              </a:lnSpc>
            </a:pPr>
            <a:r>
              <a:rPr lang="en-US" sz="1600" dirty="0">
                <a:latin typeface="Avenir Next LT Pro"/>
                <a:cs typeface="Segoe UI"/>
              </a:rPr>
              <a:t>We will do this through the following activities:</a:t>
            </a:r>
            <a:endParaRPr lang="en-US">
              <a:ea typeface="Calibri"/>
              <a:cs typeface="Calibri"/>
            </a:endParaRPr>
          </a:p>
          <a:p>
            <a:pPr>
              <a:lnSpc>
                <a:spcPct val="150000"/>
              </a:lnSpc>
            </a:pPr>
            <a:endParaRPr lang="en-US" sz="1600" dirty="0">
              <a:latin typeface="Avenir Next LT Pro"/>
              <a:cs typeface="Segoe UI"/>
            </a:endParaRPr>
          </a:p>
          <a:p>
            <a:pPr lvl="1">
              <a:lnSpc>
                <a:spcPct val="150000"/>
              </a:lnSpc>
              <a:buFont typeface="Wingdings,Sans-Serif" panose="020B0604020202020204" pitchFamily="34" charset="0"/>
              <a:buChar char="q"/>
            </a:pPr>
            <a:r>
              <a:rPr lang="en-US" sz="1200" dirty="0">
                <a:latin typeface="Avenir Next LT Pro"/>
                <a:cs typeface="Arial"/>
              </a:rPr>
              <a:t>Word Mat</a:t>
            </a:r>
          </a:p>
          <a:p>
            <a:pPr lvl="1">
              <a:lnSpc>
                <a:spcPct val="150000"/>
              </a:lnSpc>
              <a:buFont typeface="Wingdings,Sans-Serif" panose="020B0604020202020204" pitchFamily="34" charset="0"/>
              <a:buChar char="q"/>
            </a:pPr>
            <a:r>
              <a:rPr lang="en-US" sz="1200" dirty="0">
                <a:latin typeface="Avenir Next LT Pro"/>
                <a:cs typeface="Arial"/>
              </a:rPr>
              <a:t>Feelings and Emotions</a:t>
            </a:r>
            <a:endParaRPr lang="en-US" dirty="0"/>
          </a:p>
          <a:p>
            <a:pPr lvl="1">
              <a:lnSpc>
                <a:spcPct val="150000"/>
              </a:lnSpc>
              <a:buFont typeface="Wingdings,Sans-Serif" panose="020B0604020202020204" pitchFamily="34" charset="0"/>
              <a:buChar char="q"/>
            </a:pPr>
            <a:r>
              <a:rPr lang="en-US" sz="1200" dirty="0">
                <a:latin typeface="Avenir Next LT Pro"/>
                <a:cs typeface="Arial"/>
              </a:rPr>
              <a:t>Close study of lyrics</a:t>
            </a:r>
            <a:endParaRPr lang="en-US">
              <a:latin typeface="Avenir Next LT Pro"/>
            </a:endParaRPr>
          </a:p>
          <a:p>
            <a:pPr lvl="1">
              <a:lnSpc>
                <a:spcPct val="150000"/>
              </a:lnSpc>
              <a:buFont typeface="Wingdings,Sans-Serif" panose="020B0604020202020204" pitchFamily="34" charset="0"/>
              <a:buChar char="q"/>
            </a:pPr>
            <a:r>
              <a:rPr lang="en-US" sz="1200" dirty="0">
                <a:latin typeface="Avenir Next LT Pro"/>
                <a:cs typeface="Arial"/>
              </a:rPr>
              <a:t>What would you do?</a:t>
            </a:r>
          </a:p>
          <a:p>
            <a:pPr lvl="1">
              <a:lnSpc>
                <a:spcPct val="150000"/>
              </a:lnSpc>
              <a:buFont typeface="Wingdings,Sans-Serif" panose="020B0604020202020204" pitchFamily="34" charset="0"/>
              <a:buChar char="q"/>
            </a:pPr>
            <a:endParaRPr lang="en-US" sz="1200" dirty="0">
              <a:latin typeface="Arial"/>
              <a:cs typeface="Arial"/>
            </a:endParaRPr>
          </a:p>
        </p:txBody>
      </p:sp>
      <p:sp>
        <p:nvSpPr>
          <p:cNvPr id="35"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0"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27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6CDDA-B943-15D2-C0A0-80DAB31F19AA}"/>
              </a:ext>
            </a:extLst>
          </p:cNvPr>
          <p:cNvSpPr>
            <a:spLocks noGrp="1"/>
          </p:cNvSpPr>
          <p:nvPr>
            <p:ph type="title"/>
          </p:nvPr>
        </p:nvSpPr>
        <p:spPr>
          <a:xfrm>
            <a:off x="1171074" y="1396686"/>
            <a:ext cx="3240506" cy="4064628"/>
          </a:xfrm>
        </p:spPr>
        <p:txBody>
          <a:bodyPr>
            <a:normAutofit/>
          </a:bodyPr>
          <a:lstStyle/>
          <a:p>
            <a:r>
              <a:rPr lang="en-US" dirty="0">
                <a:solidFill>
                  <a:srgbClr val="FFFFFF"/>
                </a:solidFill>
                <a:latin typeface="Aharoni"/>
                <a:cs typeface="Calibri Light"/>
              </a:rPr>
              <a:t>This is a safe space </a:t>
            </a:r>
            <a:endParaRPr lang="en-US" dirty="0">
              <a:solidFill>
                <a:srgbClr val="FFFFFF"/>
              </a:solidFill>
              <a:latin typeface="Aharoni"/>
            </a:endParaRP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AEEAB8-AEA8-559D-BEF4-5E13C3896C86}"/>
              </a:ext>
            </a:extLst>
          </p:cNvPr>
          <p:cNvSpPr>
            <a:spLocks noGrp="1"/>
          </p:cNvSpPr>
          <p:nvPr>
            <p:ph idx="1"/>
          </p:nvPr>
        </p:nvSpPr>
        <p:spPr>
          <a:xfrm>
            <a:off x="5370153" y="1526033"/>
            <a:ext cx="5536397" cy="3935281"/>
          </a:xfrm>
        </p:spPr>
        <p:txBody>
          <a:bodyPr vert="horz" lIns="91440" tIns="45720" rIns="91440" bIns="45720" rtlCol="0" anchor="t">
            <a:noAutofit/>
          </a:bodyPr>
          <a:lstStyle/>
          <a:p>
            <a:pPr marL="0" indent="0">
              <a:lnSpc>
                <a:spcPct val="150000"/>
              </a:lnSpc>
              <a:buNone/>
            </a:pPr>
            <a:r>
              <a:rPr lang="en-US" sz="2400" dirty="0">
                <a:latin typeface="Avenir Next LT Pro"/>
                <a:cs typeface="Segoe UI"/>
              </a:rPr>
              <a:t>This is a safe place where no one will judge you for what you say or think. It's okay to make mistakes, but it's important to </a:t>
            </a:r>
            <a:r>
              <a:rPr lang="en-US" sz="2400" err="1">
                <a:latin typeface="Avenir Next LT Pro"/>
                <a:cs typeface="Segoe UI"/>
              </a:rPr>
              <a:t>recognise</a:t>
            </a:r>
            <a:r>
              <a:rPr lang="en-US" sz="2400" dirty="0">
                <a:latin typeface="Avenir Next LT Pro"/>
                <a:cs typeface="Segoe UI"/>
              </a:rPr>
              <a:t> and learn from them. </a:t>
            </a:r>
            <a:endParaRPr lang="en-US" sz="2400">
              <a:latin typeface="Avenir Next LT Pro"/>
              <a:cs typeface="Calibri"/>
            </a:endParaRPr>
          </a:p>
          <a:p>
            <a:pPr marL="0" indent="0">
              <a:lnSpc>
                <a:spcPct val="150000"/>
              </a:lnSpc>
              <a:buNone/>
            </a:pPr>
            <a:r>
              <a:rPr lang="en-US" sz="2400" dirty="0">
                <a:latin typeface="Avenir Next LT Pro"/>
                <a:cs typeface="Segoe UI"/>
              </a:rPr>
              <a:t>Let's talk about how we can respect each other while we learn together...</a:t>
            </a:r>
            <a:endParaRPr lang="en-US" sz="2400" dirty="0">
              <a:latin typeface="Avenir Next LT Pro"/>
              <a:cs typeface="Calibri" panose="020F0502020204030204"/>
            </a:endParaRPr>
          </a:p>
        </p:txBody>
      </p:sp>
    </p:spTree>
    <p:extLst>
      <p:ext uri="{BB962C8B-B14F-4D97-AF65-F5344CB8AC3E}">
        <p14:creationId xmlns:p14="http://schemas.microsoft.com/office/powerpoint/2010/main" val="13556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2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CBAE2-7A2E-CA7D-D543-AAD7C96567C6}"/>
              </a:ext>
            </a:extLst>
          </p:cNvPr>
          <p:cNvSpPr>
            <a:spLocks noGrp="1"/>
          </p:cNvSpPr>
          <p:nvPr>
            <p:ph type="title"/>
          </p:nvPr>
        </p:nvSpPr>
        <p:spPr>
          <a:xfrm>
            <a:off x="956826" y="1112969"/>
            <a:ext cx="3937298" cy="4166010"/>
          </a:xfrm>
        </p:spPr>
        <p:txBody>
          <a:bodyPr>
            <a:normAutofit/>
          </a:bodyPr>
          <a:lstStyle/>
          <a:p>
            <a:r>
              <a:rPr lang="en-US" sz="4000" b="1" dirty="0">
                <a:solidFill>
                  <a:srgbClr val="FFFFFF"/>
                </a:solidFill>
                <a:latin typeface="Aharoni"/>
                <a:cs typeface="Calibri Light"/>
              </a:rPr>
              <a:t>Understanding Racism </a:t>
            </a:r>
            <a:endParaRPr lang="en-US" sz="4000" b="1" dirty="0">
              <a:solidFill>
                <a:srgbClr val="FFFFFF"/>
              </a:solidFill>
              <a:latin typeface="Aharoni"/>
            </a:endParaRPr>
          </a:p>
        </p:txBody>
      </p:sp>
      <p:sp>
        <p:nvSpPr>
          <p:cNvPr id="34" name="Freeform: Shape 2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6B3719F-AA2F-679B-6F9C-A93B409764A2}"/>
              </a:ext>
            </a:extLst>
          </p:cNvPr>
          <p:cNvSpPr>
            <a:spLocks noGrp="1"/>
          </p:cNvSpPr>
          <p:nvPr>
            <p:ph idx="1"/>
          </p:nvPr>
        </p:nvSpPr>
        <p:spPr>
          <a:xfrm>
            <a:off x="6096000" y="820880"/>
            <a:ext cx="5257799" cy="4889350"/>
          </a:xfrm>
        </p:spPr>
        <p:txBody>
          <a:bodyPr anchor="t">
            <a:normAutofit/>
          </a:bodyPr>
          <a:lstStyle/>
          <a:p>
            <a:pPr marL="0" indent="0">
              <a:lnSpc>
                <a:spcPct val="150000"/>
              </a:lnSpc>
              <a:buNone/>
            </a:pPr>
            <a:r>
              <a:rPr lang="en-US" dirty="0">
                <a:latin typeface="Avenir Next LT Pro"/>
                <a:ea typeface="+mn-lt"/>
                <a:cs typeface="+mn-lt"/>
              </a:rPr>
              <a:t>Racism is when people treat others </a:t>
            </a:r>
            <a:r>
              <a:rPr lang="en-US" b="1" dirty="0">
                <a:latin typeface="Avenir Next LT Pro"/>
                <a:ea typeface="+mn-lt"/>
                <a:cs typeface="+mn-lt"/>
              </a:rPr>
              <a:t>badly </a:t>
            </a:r>
            <a:r>
              <a:rPr lang="en-US" dirty="0">
                <a:latin typeface="Avenir Next LT Pro"/>
                <a:ea typeface="+mn-lt"/>
                <a:cs typeface="+mn-lt"/>
              </a:rPr>
              <a:t>or </a:t>
            </a:r>
            <a:r>
              <a:rPr lang="en-US" b="1" dirty="0">
                <a:latin typeface="Avenir Next LT Pro"/>
                <a:ea typeface="+mn-lt"/>
                <a:cs typeface="+mn-lt"/>
              </a:rPr>
              <a:t>unfairly</a:t>
            </a:r>
            <a:r>
              <a:rPr lang="en-US" dirty="0">
                <a:latin typeface="Avenir Next LT Pro"/>
                <a:ea typeface="+mn-lt"/>
                <a:cs typeface="+mn-lt"/>
              </a:rPr>
              <a:t> because of the </a:t>
            </a:r>
            <a:r>
              <a:rPr lang="en-US" b="1" dirty="0" err="1">
                <a:latin typeface="Avenir Next LT Pro"/>
                <a:ea typeface="+mn-lt"/>
                <a:cs typeface="+mn-lt"/>
              </a:rPr>
              <a:t>colour</a:t>
            </a:r>
            <a:r>
              <a:rPr lang="en-US" b="1" dirty="0">
                <a:latin typeface="Avenir Next LT Pro"/>
                <a:ea typeface="+mn-lt"/>
                <a:cs typeface="+mn-lt"/>
              </a:rPr>
              <a:t> of their skin</a:t>
            </a:r>
            <a:r>
              <a:rPr lang="en-US" dirty="0">
                <a:latin typeface="Avenir Next LT Pro"/>
                <a:ea typeface="+mn-lt"/>
                <a:cs typeface="+mn-lt"/>
              </a:rPr>
              <a:t> or </a:t>
            </a:r>
            <a:r>
              <a:rPr lang="en-US" b="1" dirty="0">
                <a:latin typeface="Avenir Next LT Pro"/>
                <a:ea typeface="+mn-lt"/>
                <a:cs typeface="+mn-lt"/>
              </a:rPr>
              <a:t>where they come from</a:t>
            </a:r>
            <a:r>
              <a:rPr lang="en-US" dirty="0">
                <a:latin typeface="Avenir Next LT Pro"/>
                <a:ea typeface="+mn-lt"/>
                <a:cs typeface="+mn-lt"/>
              </a:rPr>
              <a:t>. It's important to be </a:t>
            </a:r>
            <a:r>
              <a:rPr lang="en-US" b="1" dirty="0">
                <a:latin typeface="Avenir Next LT Pro"/>
                <a:ea typeface="+mn-lt"/>
                <a:cs typeface="+mn-lt"/>
              </a:rPr>
              <a:t>kind</a:t>
            </a:r>
            <a:r>
              <a:rPr lang="en-US" dirty="0">
                <a:latin typeface="Avenir Next LT Pro"/>
                <a:ea typeface="+mn-lt"/>
                <a:cs typeface="+mn-lt"/>
              </a:rPr>
              <a:t> to everyone and treat them with </a:t>
            </a:r>
            <a:r>
              <a:rPr lang="en-US" b="1" dirty="0">
                <a:latin typeface="Avenir Next LT Pro"/>
                <a:ea typeface="+mn-lt"/>
                <a:cs typeface="+mn-lt"/>
              </a:rPr>
              <a:t>respect</a:t>
            </a:r>
            <a:r>
              <a:rPr lang="en-US" dirty="0">
                <a:latin typeface="Avenir Next LT Pro"/>
                <a:ea typeface="+mn-lt"/>
                <a:cs typeface="+mn-lt"/>
              </a:rPr>
              <a:t>.</a:t>
            </a:r>
            <a:endParaRPr lang="en-US" dirty="0">
              <a:latin typeface="Avenir Next LT Pro"/>
              <a:cs typeface="Calibri" panose="020F0502020204030204"/>
            </a:endParaRPr>
          </a:p>
        </p:txBody>
      </p:sp>
      <p:sp>
        <p:nvSpPr>
          <p:cNvPr id="31" name="Freeform: Shape 3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8074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6CDDA-B943-15D2-C0A0-80DAB31F19AA}"/>
              </a:ext>
            </a:extLst>
          </p:cNvPr>
          <p:cNvSpPr>
            <a:spLocks noGrp="1"/>
          </p:cNvSpPr>
          <p:nvPr>
            <p:ph type="title"/>
          </p:nvPr>
        </p:nvSpPr>
        <p:spPr>
          <a:xfrm>
            <a:off x="1171074" y="1396686"/>
            <a:ext cx="3240506" cy="4064628"/>
          </a:xfrm>
        </p:spPr>
        <p:txBody>
          <a:bodyPr>
            <a:normAutofit/>
          </a:bodyPr>
          <a:lstStyle/>
          <a:p>
            <a:r>
              <a:rPr lang="en-US" dirty="0">
                <a:solidFill>
                  <a:srgbClr val="FFFFFF"/>
                </a:solidFill>
                <a:latin typeface="Aharoni"/>
                <a:cs typeface="Calibri Light"/>
              </a:rPr>
              <a:t>Activity 01 </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AEEAB8-AEA8-559D-BEF4-5E13C3896C86}"/>
              </a:ext>
            </a:extLst>
          </p:cNvPr>
          <p:cNvSpPr>
            <a:spLocks noGrp="1"/>
          </p:cNvSpPr>
          <p:nvPr>
            <p:ph idx="1"/>
          </p:nvPr>
        </p:nvSpPr>
        <p:spPr>
          <a:xfrm>
            <a:off x="5541871" y="2878315"/>
            <a:ext cx="5536397" cy="3935281"/>
          </a:xfrm>
        </p:spPr>
        <p:txBody>
          <a:bodyPr vert="horz" lIns="91440" tIns="45720" rIns="91440" bIns="45720" rtlCol="0" anchor="t">
            <a:noAutofit/>
          </a:bodyPr>
          <a:lstStyle/>
          <a:p>
            <a:pPr marL="0" indent="0" algn="ctr">
              <a:lnSpc>
                <a:spcPct val="150000"/>
              </a:lnSpc>
              <a:buNone/>
            </a:pPr>
            <a:r>
              <a:rPr lang="en-US" sz="2400" i="1" dirty="0">
                <a:latin typeface="Avenir Next LT Pro"/>
                <a:cs typeface="Segoe UI"/>
              </a:rPr>
              <a:t>Music Word Mat</a:t>
            </a:r>
          </a:p>
        </p:txBody>
      </p:sp>
    </p:spTree>
    <p:extLst>
      <p:ext uri="{BB962C8B-B14F-4D97-AF65-F5344CB8AC3E}">
        <p14:creationId xmlns:p14="http://schemas.microsoft.com/office/powerpoint/2010/main" val="20681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A2CC926-B617-83C4-D16D-604DD06C93F8}"/>
              </a:ext>
            </a:extLst>
          </p:cNvPr>
          <p:cNvSpPr>
            <a:spLocks noGrp="1"/>
          </p:cNvSpPr>
          <p:nvPr>
            <p:ph type="title"/>
          </p:nvPr>
        </p:nvSpPr>
        <p:spPr>
          <a:xfrm>
            <a:off x="3315031" y="2238004"/>
            <a:ext cx="5561938" cy="2513516"/>
          </a:xfrm>
        </p:spPr>
        <p:txBody>
          <a:bodyPr vert="horz" lIns="91440" tIns="45720" rIns="91440" bIns="45720" rtlCol="0" anchor="b">
            <a:normAutofit/>
          </a:bodyPr>
          <a:lstStyle/>
          <a:p>
            <a:pPr algn="ctr"/>
            <a:r>
              <a:rPr lang="en-US" sz="5600" b="1" kern="1200">
                <a:solidFill>
                  <a:schemeClr val="tx1"/>
                </a:solidFill>
                <a:latin typeface="+mj-lt"/>
                <a:ea typeface="+mj-ea"/>
                <a:cs typeface="+mj-cs"/>
              </a:rPr>
              <a:t>Music has the power to....</a:t>
            </a:r>
            <a:br>
              <a:rPr lang="en-US" sz="5600" b="1" kern="1200">
                <a:solidFill>
                  <a:schemeClr val="tx1"/>
                </a:solidFill>
                <a:latin typeface="+mj-lt"/>
                <a:ea typeface="+mj-ea"/>
                <a:cs typeface="+mj-cs"/>
              </a:rPr>
            </a:br>
            <a:endParaRPr lang="en-US" sz="5600" b="1" kern="1200">
              <a:solidFill>
                <a:schemeClr val="tx1"/>
              </a:solidFill>
              <a:latin typeface="+mj-lt"/>
              <a:ea typeface="+mj-ea"/>
              <a:cs typeface="+mj-cs"/>
            </a:endParaRPr>
          </a:p>
        </p:txBody>
      </p:sp>
      <p:sp>
        <p:nvSpPr>
          <p:cNvPr id="54" name="Arc 5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Oval 5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DB1B79-C99A-3523-896B-89D2258B7376}"/>
              </a:ext>
            </a:extLst>
          </p:cNvPr>
          <p:cNvSpPr txBox="1"/>
          <p:nvPr/>
        </p:nvSpPr>
        <p:spPr>
          <a:xfrm>
            <a:off x="9035144" y="5998020"/>
            <a:ext cx="1997829"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Empower</a:t>
            </a:r>
          </a:p>
        </p:txBody>
      </p:sp>
      <p:sp>
        <p:nvSpPr>
          <p:cNvPr id="4" name="TextBox 3">
            <a:extLst>
              <a:ext uri="{FF2B5EF4-FFF2-40B4-BE49-F238E27FC236}">
                <a16:creationId xmlns:a16="http://schemas.microsoft.com/office/drawing/2014/main" id="{4614B7D9-BD4C-7EE5-08D6-C9951A9A642F}"/>
              </a:ext>
            </a:extLst>
          </p:cNvPr>
          <p:cNvSpPr txBox="1"/>
          <p:nvPr/>
        </p:nvSpPr>
        <p:spPr>
          <a:xfrm>
            <a:off x="1341059" y="261852"/>
            <a:ext cx="1997829"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Bring Joy</a:t>
            </a:r>
          </a:p>
        </p:txBody>
      </p:sp>
      <p:sp>
        <p:nvSpPr>
          <p:cNvPr id="5" name="TextBox 4">
            <a:extLst>
              <a:ext uri="{FF2B5EF4-FFF2-40B4-BE49-F238E27FC236}">
                <a16:creationId xmlns:a16="http://schemas.microsoft.com/office/drawing/2014/main" id="{B3FB064A-3195-7340-09D2-EB6D94B20068}"/>
              </a:ext>
            </a:extLst>
          </p:cNvPr>
          <p:cNvSpPr txBox="1"/>
          <p:nvPr/>
        </p:nvSpPr>
        <p:spPr>
          <a:xfrm>
            <a:off x="187476" y="1187656"/>
            <a:ext cx="1997829" cy="1055608"/>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Share feelings</a:t>
            </a:r>
          </a:p>
        </p:txBody>
      </p:sp>
      <p:sp>
        <p:nvSpPr>
          <p:cNvPr id="6" name="TextBox 5">
            <a:extLst>
              <a:ext uri="{FF2B5EF4-FFF2-40B4-BE49-F238E27FC236}">
                <a16:creationId xmlns:a16="http://schemas.microsoft.com/office/drawing/2014/main" id="{0ED954B1-FEFE-89E3-1BDD-9CBDF1FF6731}"/>
              </a:ext>
            </a:extLst>
          </p:cNvPr>
          <p:cNvSpPr txBox="1"/>
          <p:nvPr/>
        </p:nvSpPr>
        <p:spPr>
          <a:xfrm>
            <a:off x="9574893" y="3119116"/>
            <a:ext cx="2209495" cy="1055608"/>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Help us speak up</a:t>
            </a:r>
          </a:p>
        </p:txBody>
      </p:sp>
      <p:sp>
        <p:nvSpPr>
          <p:cNvPr id="7" name="TextBox 6">
            <a:extLst>
              <a:ext uri="{FF2B5EF4-FFF2-40B4-BE49-F238E27FC236}">
                <a16:creationId xmlns:a16="http://schemas.microsoft.com/office/drawing/2014/main" id="{7A8A7E46-A783-4604-3501-17C5B3746C23}"/>
              </a:ext>
            </a:extLst>
          </p:cNvPr>
          <p:cNvSpPr txBox="1"/>
          <p:nvPr/>
        </p:nvSpPr>
        <p:spPr>
          <a:xfrm>
            <a:off x="8580059" y="261852"/>
            <a:ext cx="1997829"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Unite</a:t>
            </a:r>
          </a:p>
        </p:txBody>
      </p:sp>
      <p:sp>
        <p:nvSpPr>
          <p:cNvPr id="8" name="TextBox 7">
            <a:extLst>
              <a:ext uri="{FF2B5EF4-FFF2-40B4-BE49-F238E27FC236}">
                <a16:creationId xmlns:a16="http://schemas.microsoft.com/office/drawing/2014/main" id="{1E654697-D89D-A2F9-1150-B76E32A383B2}"/>
              </a:ext>
            </a:extLst>
          </p:cNvPr>
          <p:cNvSpPr txBox="1"/>
          <p:nvPr/>
        </p:nvSpPr>
        <p:spPr>
          <a:xfrm>
            <a:off x="10029975" y="1087351"/>
            <a:ext cx="1997829"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Teach</a:t>
            </a:r>
          </a:p>
        </p:txBody>
      </p:sp>
      <p:sp>
        <p:nvSpPr>
          <p:cNvPr id="9" name="TextBox 8">
            <a:extLst>
              <a:ext uri="{FF2B5EF4-FFF2-40B4-BE49-F238E27FC236}">
                <a16:creationId xmlns:a16="http://schemas.microsoft.com/office/drawing/2014/main" id="{EE844EDB-F23F-6A60-4BF5-52A7C076C633}"/>
              </a:ext>
            </a:extLst>
          </p:cNvPr>
          <p:cNvSpPr txBox="1"/>
          <p:nvPr/>
        </p:nvSpPr>
        <p:spPr>
          <a:xfrm>
            <a:off x="9574892" y="2113935"/>
            <a:ext cx="1997829"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Inspire</a:t>
            </a:r>
          </a:p>
        </p:txBody>
      </p:sp>
      <p:sp>
        <p:nvSpPr>
          <p:cNvPr id="10" name="TextBox 9">
            <a:extLst>
              <a:ext uri="{FF2B5EF4-FFF2-40B4-BE49-F238E27FC236}">
                <a16:creationId xmlns:a16="http://schemas.microsoft.com/office/drawing/2014/main" id="{ED7C9829-7064-5B25-F25F-4CC9246A1EC9}"/>
              </a:ext>
            </a:extLst>
          </p:cNvPr>
          <p:cNvSpPr txBox="1"/>
          <p:nvPr/>
        </p:nvSpPr>
        <p:spPr>
          <a:xfrm>
            <a:off x="187474" y="2997405"/>
            <a:ext cx="1997829" cy="1055608"/>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Bring comfort</a:t>
            </a:r>
          </a:p>
        </p:txBody>
      </p:sp>
      <p:sp>
        <p:nvSpPr>
          <p:cNvPr id="11" name="TextBox 10">
            <a:extLst>
              <a:ext uri="{FF2B5EF4-FFF2-40B4-BE49-F238E27FC236}">
                <a16:creationId xmlns:a16="http://schemas.microsoft.com/office/drawing/2014/main" id="{52FC8FC9-7EE3-B872-79CB-6C0F6EF45CC7}"/>
              </a:ext>
            </a:extLst>
          </p:cNvPr>
          <p:cNvSpPr txBox="1"/>
          <p:nvPr/>
        </p:nvSpPr>
        <p:spPr>
          <a:xfrm>
            <a:off x="9289142" y="4833851"/>
            <a:ext cx="2738662"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Make change</a:t>
            </a:r>
          </a:p>
        </p:txBody>
      </p:sp>
      <p:sp>
        <p:nvSpPr>
          <p:cNvPr id="12" name="TextBox 11">
            <a:extLst>
              <a:ext uri="{FF2B5EF4-FFF2-40B4-BE49-F238E27FC236}">
                <a16:creationId xmlns:a16="http://schemas.microsoft.com/office/drawing/2014/main" id="{F3FB392D-C964-0DFD-85C2-23F723ABCF9A}"/>
              </a:ext>
            </a:extLst>
          </p:cNvPr>
          <p:cNvSpPr txBox="1"/>
          <p:nvPr/>
        </p:nvSpPr>
        <p:spPr>
          <a:xfrm>
            <a:off x="1817308" y="5998018"/>
            <a:ext cx="1997829"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Entertain</a:t>
            </a:r>
          </a:p>
        </p:txBody>
      </p:sp>
      <p:sp>
        <p:nvSpPr>
          <p:cNvPr id="13" name="TextBox 12">
            <a:extLst>
              <a:ext uri="{FF2B5EF4-FFF2-40B4-BE49-F238E27FC236}">
                <a16:creationId xmlns:a16="http://schemas.microsoft.com/office/drawing/2014/main" id="{9318F9EE-C98E-0C87-A1FC-5508E4B99FF0}"/>
              </a:ext>
            </a:extLst>
          </p:cNvPr>
          <p:cNvSpPr txBox="1"/>
          <p:nvPr/>
        </p:nvSpPr>
        <p:spPr>
          <a:xfrm>
            <a:off x="346226" y="4733309"/>
            <a:ext cx="2294162" cy="578882"/>
          </a:xfrm>
          <a:prstGeom prst="round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latin typeface="Aharoni"/>
                <a:cs typeface="Calibri"/>
              </a:rPr>
              <a:t>Motivate</a:t>
            </a:r>
          </a:p>
        </p:txBody>
      </p:sp>
    </p:spTree>
    <p:extLst>
      <p:ext uri="{BB962C8B-B14F-4D97-AF65-F5344CB8AC3E}">
        <p14:creationId xmlns:p14="http://schemas.microsoft.com/office/powerpoint/2010/main" val="808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6CDDA-B943-15D2-C0A0-80DAB31F19AA}"/>
              </a:ext>
            </a:extLst>
          </p:cNvPr>
          <p:cNvSpPr>
            <a:spLocks noGrp="1"/>
          </p:cNvSpPr>
          <p:nvPr>
            <p:ph type="title"/>
          </p:nvPr>
        </p:nvSpPr>
        <p:spPr>
          <a:xfrm>
            <a:off x="1171074" y="1396686"/>
            <a:ext cx="3240506" cy="4064628"/>
          </a:xfrm>
        </p:spPr>
        <p:txBody>
          <a:bodyPr>
            <a:normAutofit/>
          </a:bodyPr>
          <a:lstStyle/>
          <a:p>
            <a:r>
              <a:rPr lang="en-US" dirty="0">
                <a:solidFill>
                  <a:srgbClr val="FFFFFF"/>
                </a:solidFill>
                <a:latin typeface="Aharoni"/>
                <a:cs typeface="Calibri Light"/>
              </a:rPr>
              <a:t>Activity 02</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AEEAB8-AEA8-559D-BEF4-5E13C3896C86}"/>
              </a:ext>
            </a:extLst>
          </p:cNvPr>
          <p:cNvSpPr>
            <a:spLocks noGrp="1"/>
          </p:cNvSpPr>
          <p:nvPr>
            <p:ph idx="1"/>
          </p:nvPr>
        </p:nvSpPr>
        <p:spPr>
          <a:xfrm>
            <a:off x="5541871" y="2878315"/>
            <a:ext cx="5536397" cy="3935281"/>
          </a:xfrm>
        </p:spPr>
        <p:txBody>
          <a:bodyPr vert="horz" lIns="91440" tIns="45720" rIns="91440" bIns="45720" rtlCol="0" anchor="t">
            <a:noAutofit/>
          </a:bodyPr>
          <a:lstStyle/>
          <a:p>
            <a:pPr marL="0" indent="0" algn="ctr">
              <a:lnSpc>
                <a:spcPct val="150000"/>
              </a:lnSpc>
              <a:buNone/>
            </a:pPr>
            <a:r>
              <a:rPr lang="en-US" sz="2400" i="1" dirty="0">
                <a:latin typeface="Avenir Next LT Pro"/>
                <a:cs typeface="Segoe UI"/>
              </a:rPr>
              <a:t>Feelings and Emotions</a:t>
            </a:r>
          </a:p>
        </p:txBody>
      </p:sp>
    </p:spTree>
    <p:extLst>
      <p:ext uri="{BB962C8B-B14F-4D97-AF65-F5344CB8AC3E}">
        <p14:creationId xmlns:p14="http://schemas.microsoft.com/office/powerpoint/2010/main" val="1205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57111-8917-8C04-B838-9477897E8C85}"/>
              </a:ext>
            </a:extLst>
          </p:cNvPr>
          <p:cNvSpPr>
            <a:spLocks noGrp="1"/>
          </p:cNvSpPr>
          <p:nvPr>
            <p:ph type="title"/>
          </p:nvPr>
        </p:nvSpPr>
        <p:spPr>
          <a:xfrm>
            <a:off x="686834" y="1153572"/>
            <a:ext cx="3479442" cy="4461163"/>
          </a:xfrm>
        </p:spPr>
        <p:txBody>
          <a:bodyPr>
            <a:normAutofit/>
          </a:bodyPr>
          <a:lstStyle/>
          <a:p>
            <a:r>
              <a:rPr lang="en-US" b="1" dirty="0">
                <a:solidFill>
                  <a:schemeClr val="bg1"/>
                </a:solidFill>
                <a:latin typeface="Aharoni"/>
                <a:cs typeface="Calibri Light"/>
              </a:rPr>
              <a:t>Feelings Cards</a:t>
            </a:r>
            <a:endParaRPr lang="en-US" b="1" dirty="0">
              <a:solidFill>
                <a:schemeClr val="bg1"/>
              </a:solidFill>
              <a:cs typeface="Calibri Light"/>
            </a:endParaRPr>
          </a:p>
        </p:txBody>
      </p:sp>
      <p:sp>
        <p:nvSpPr>
          <p:cNvPr id="50" name="Arc 4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Content Placeholder 2">
            <a:extLst>
              <a:ext uri="{FF2B5EF4-FFF2-40B4-BE49-F238E27FC236}">
                <a16:creationId xmlns:a16="http://schemas.microsoft.com/office/drawing/2014/main" id="{F2C0C6D2-C0BD-ACCF-DA7D-B96B6636156C}"/>
              </a:ext>
            </a:extLst>
          </p:cNvPr>
          <p:cNvSpPr>
            <a:spLocks noGrp="1"/>
          </p:cNvSpPr>
          <p:nvPr>
            <p:ph idx="1"/>
          </p:nvPr>
        </p:nvSpPr>
        <p:spPr>
          <a:xfrm>
            <a:off x="4447308" y="945513"/>
            <a:ext cx="6906491" cy="5585619"/>
          </a:xfrm>
        </p:spPr>
        <p:txBody>
          <a:bodyPr vert="horz" lIns="91440" tIns="45720" rIns="91440" bIns="45720" rtlCol="0" anchor="ctr">
            <a:normAutofit/>
          </a:bodyPr>
          <a:lstStyle/>
          <a:p>
            <a:pPr marL="0" indent="0">
              <a:lnSpc>
                <a:spcPct val="150000"/>
              </a:lnSpc>
              <a:buNone/>
            </a:pPr>
            <a:endParaRPr lang="en-US" sz="2400" dirty="0">
              <a:latin typeface="Avenir Next LT Pro"/>
              <a:cs typeface="Calibri"/>
            </a:endParaRPr>
          </a:p>
          <a:p>
            <a:pPr lvl="1">
              <a:buFont typeface="Wingdings,Sans-Serif" panose="020B0604020202020204" pitchFamily="34" charset="0"/>
              <a:buChar char="q"/>
            </a:pPr>
            <a:endParaRPr lang="en-US">
              <a:latin typeface="Arial"/>
              <a:cs typeface="Arial"/>
            </a:endParaRPr>
          </a:p>
        </p:txBody>
      </p:sp>
      <p:sp>
        <p:nvSpPr>
          <p:cNvPr id="4" name="Content Placeholder 2">
            <a:extLst>
              <a:ext uri="{FF2B5EF4-FFF2-40B4-BE49-F238E27FC236}">
                <a16:creationId xmlns:a16="http://schemas.microsoft.com/office/drawing/2014/main" id="{BA3AD856-5F5A-3D08-9BD9-D2BF9A3CCD79}"/>
              </a:ext>
            </a:extLst>
          </p:cNvPr>
          <p:cNvSpPr txBox="1">
            <a:spLocks/>
          </p:cNvSpPr>
          <p:nvPr/>
        </p:nvSpPr>
        <p:spPr>
          <a:xfrm>
            <a:off x="5139704" y="941565"/>
            <a:ext cx="5536397" cy="39352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400" dirty="0">
                <a:latin typeface="Avenir Next LT Pro"/>
                <a:cs typeface="Segoe UI"/>
              </a:rPr>
              <a:t>Follow your teacher's instructions to create a set of feelings cards. </a:t>
            </a:r>
          </a:p>
          <a:p>
            <a:pPr marL="0" indent="0" algn="ctr">
              <a:lnSpc>
                <a:spcPct val="150000"/>
              </a:lnSpc>
              <a:buNone/>
            </a:pPr>
            <a:br>
              <a:rPr lang="en-US" sz="2400" dirty="0">
                <a:latin typeface="Avenir Next LT Pro"/>
                <a:cs typeface="Segoe UI"/>
              </a:rPr>
            </a:br>
            <a:r>
              <a:rPr lang="en-US" sz="2400" dirty="0">
                <a:latin typeface="Avenir Next LT Pro"/>
                <a:cs typeface="Segoe UI"/>
              </a:rPr>
              <a:t>Then use them to identify and share the way different music makes you feel.</a:t>
            </a:r>
          </a:p>
        </p:txBody>
      </p:sp>
    </p:spTree>
    <p:extLst>
      <p:ext uri="{BB962C8B-B14F-4D97-AF65-F5344CB8AC3E}">
        <p14:creationId xmlns:p14="http://schemas.microsoft.com/office/powerpoint/2010/main" val="428905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8D144B-D69E-4940-0261-EC643465F17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3400" kern="1200" dirty="0">
                <a:latin typeface="+mj-lt"/>
                <a:ea typeface="+mj-ea"/>
                <a:cs typeface="+mj-cs"/>
              </a:rPr>
              <a:t>To listen to </a:t>
            </a:r>
            <a:r>
              <a:rPr lang="en-US" sz="3400" kern="1200" dirty="0">
                <a:latin typeface="+mj-lt"/>
                <a:ea typeface="+mj-ea"/>
                <a:cs typeface="+mj-cs"/>
                <a:hlinkClick r:id="rId2"/>
              </a:rPr>
              <a:t>"Every Step of the Way"</a:t>
            </a:r>
            <a:r>
              <a:rPr lang="en-US" sz="3400" kern="1200" dirty="0">
                <a:latin typeface="+mj-lt"/>
                <a:ea typeface="+mj-ea"/>
                <a:cs typeface="+mj-cs"/>
              </a:rPr>
              <a:t> by Paul Kelly</a:t>
            </a:r>
          </a:p>
        </p:txBody>
      </p:sp>
      <p:sp>
        <p:nvSpPr>
          <p:cNvPr id="34" name="Rectangle 3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1008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53CB84502D3847BB76FDDE9738DBAB" ma:contentTypeVersion="4" ma:contentTypeDescription="Create a new document." ma:contentTypeScope="" ma:versionID="588c8d19f0d985147c10ee6ec05a004f">
  <xsd:schema xmlns:xsd="http://www.w3.org/2001/XMLSchema" xmlns:xs="http://www.w3.org/2001/XMLSchema" xmlns:p="http://schemas.microsoft.com/office/2006/metadata/properties" xmlns:ns2="f58b49a5-0525-461a-a51a-c7a241114c13" targetNamespace="http://schemas.microsoft.com/office/2006/metadata/properties" ma:root="true" ma:fieldsID="b2f75df8a27cda637413f4f260fab02c" ns2:_="">
    <xsd:import namespace="f58b49a5-0525-461a-a51a-c7a241114c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b49a5-0525-461a-a51a-c7a241114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CB933B-CE6D-43F3-B4D8-F98B3CEA75EB}">
  <ds:schemaRefs>
    <ds:schemaRef ds:uri="http://schemas.microsoft.com/sharepoint/v3/contenttype/forms"/>
  </ds:schemaRefs>
</ds:datastoreItem>
</file>

<file path=customXml/itemProps2.xml><?xml version="1.0" encoding="utf-8"?>
<ds:datastoreItem xmlns:ds="http://schemas.openxmlformats.org/officeDocument/2006/customXml" ds:itemID="{CD2FE900-12BE-489B-AA61-E1FEF14C7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8b49a5-0525-461a-a51a-c7a241114c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1C34CD-A05C-47D1-8F15-79FE7F16E7F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91</TotalTime>
  <Words>883</Words>
  <Application>Microsoft Office PowerPoint</Application>
  <PresentationFormat>Widescreen</PresentationFormat>
  <Paragraphs>93</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Inter</vt:lpstr>
      <vt:lpstr>Wingdings,Sans-Serif</vt:lpstr>
      <vt:lpstr>Aharoni</vt:lpstr>
      <vt:lpstr>Arial</vt:lpstr>
      <vt:lpstr>Avenir Next LT Pro</vt:lpstr>
      <vt:lpstr>Calibri</vt:lpstr>
      <vt:lpstr>Calibri Light</vt:lpstr>
      <vt:lpstr>office theme</vt:lpstr>
      <vt:lpstr>Close Study of a Song</vt:lpstr>
      <vt:lpstr>Learning intention</vt:lpstr>
      <vt:lpstr>This is a safe space </vt:lpstr>
      <vt:lpstr>Understanding Racism </vt:lpstr>
      <vt:lpstr>Activity 01 </vt:lpstr>
      <vt:lpstr>Music has the power to.... </vt:lpstr>
      <vt:lpstr>Activity 02</vt:lpstr>
      <vt:lpstr>Feelings Cards</vt:lpstr>
      <vt:lpstr>To listen to "Every Step of the Way" by Paul Kelly</vt:lpstr>
      <vt:lpstr>Activity 03</vt:lpstr>
      <vt:lpstr>Who is Paul Kelly?</vt:lpstr>
      <vt:lpstr>Who is Eddie Betts?</vt:lpstr>
      <vt:lpstr>Move the boxes to match these phrases from the lyrics to their meaning</vt:lpstr>
      <vt:lpstr>Create some actions</vt:lpstr>
      <vt:lpstr>Lyrics summary</vt:lpstr>
      <vt:lpstr>Activity 04</vt:lpstr>
      <vt:lpstr>What are some things you could do if you witness racism at home, at school, online or in the community?</vt:lpstr>
      <vt:lpstr>End of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dc:title>
  <dc:creator/>
  <cp:lastModifiedBy>Glenn Hokin</cp:lastModifiedBy>
  <cp:revision>634</cp:revision>
  <dcterms:created xsi:type="dcterms:W3CDTF">2023-06-15T00:15:28Z</dcterms:created>
  <dcterms:modified xsi:type="dcterms:W3CDTF">2025-07-22T05:08:35Z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0x010100CC53CB84502D3847BB76FDDE9738DBAB</vt:lpwstr>
  </property>
  <property fmtid="{D5CDD505-2E9C-101B-9397-08002B2CF9AE}" pid="3" name="MSIP_Label_b603dfd7-d93a-4381-a340-2995d8282205_Enabled">
    <vt:lpwstr>true</vt:lpwstr>
  </property>
  <property fmtid="{D5CDD505-2E9C-101B-9397-08002B2CF9AE}" pid="4" name="MSIP_Label_b603dfd7-d93a-4381-a340-2995d8282205_SetDate">
    <vt:lpwstr>2025-03-17T20:30:54Z</vt:lpwstr>
  </property>
  <property fmtid="{D5CDD505-2E9C-101B-9397-08002B2CF9AE}" pid="5" name="MSIP_Label_b603dfd7-d93a-4381-a340-2995d8282205_Method">
    <vt:lpwstr>Standard</vt:lpwstr>
  </property>
  <property fmtid="{D5CDD505-2E9C-101B-9397-08002B2CF9AE}" pid="6" name="MSIP_Label_b603dfd7-d93a-4381-a340-2995d8282205_Name">
    <vt:lpwstr>OFFICIAL</vt:lpwstr>
  </property>
  <property fmtid="{D5CDD505-2E9C-101B-9397-08002B2CF9AE}" pid="7" name="MSIP_Label_b603dfd7-d93a-4381-a340-2995d8282205_SiteId">
    <vt:lpwstr>05a0e69a-418a-47c1-9c25-9387261bf991</vt:lpwstr>
  </property>
  <property fmtid="{D5CDD505-2E9C-101B-9397-08002B2CF9AE}" pid="8" name="MSIP_Label_b603dfd7-d93a-4381-a340-2995d8282205_ActionId">
    <vt:lpwstr>07fd30da-241d-4c7b-9ddc-fd5009eb71b0</vt:lpwstr>
  </property>
  <property fmtid="{D5CDD505-2E9C-101B-9397-08002B2CF9AE}" pid="9" name="MSIP_Label_b603dfd7-d93a-4381-a340-2995d8282205_ContentBits">
    <vt:lpwstr>0</vt:lpwstr>
  </property>
  <property fmtid="{D5CDD505-2E9C-101B-9397-08002B2CF9AE}" pid="10" name="MSIP_Label_b603dfd7-d93a-4381-a340-2995d8282205_Tag">
    <vt:lpwstr>10, 3, 0, 2</vt:lpwstr>
  </property>
</Properties>
</file>