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4"/>
  </p:sldMasterIdLst>
  <p:notesMasterIdLst>
    <p:notesMasterId r:id="rId25"/>
  </p:notesMasterIdLst>
  <p:sldIdLst>
    <p:sldId id="256" r:id="rId5"/>
    <p:sldId id="257" r:id="rId6"/>
    <p:sldId id="281" r:id="rId7"/>
    <p:sldId id="283" r:id="rId8"/>
    <p:sldId id="279" r:id="rId9"/>
    <p:sldId id="288" r:id="rId10"/>
    <p:sldId id="289" r:id="rId11"/>
    <p:sldId id="284" r:id="rId12"/>
    <p:sldId id="259" r:id="rId13"/>
    <p:sldId id="290" r:id="rId14"/>
    <p:sldId id="291" r:id="rId15"/>
    <p:sldId id="285" r:id="rId16"/>
    <p:sldId id="292" r:id="rId17"/>
    <p:sldId id="293" r:id="rId18"/>
    <p:sldId id="286" r:id="rId19"/>
    <p:sldId id="294" r:id="rId20"/>
    <p:sldId id="295" r:id="rId21"/>
    <p:sldId id="296" r:id="rId22"/>
    <p:sldId id="297"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D4FA"/>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2C8BAB-62FC-5917-2072-23FACB485EAC}" v="82" dt="2025-10-21T01:19:57.920"/>
    <p1510:client id="{850E6D6D-AEBC-4759-9259-4795553CE599}" v="424" dt="2025-10-21T03:17:12.7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13" autoAdjust="0"/>
  </p:normalViewPr>
  <p:slideViewPr>
    <p:cSldViewPr snapToGrid="0">
      <p:cViewPr varScale="1">
        <p:scale>
          <a:sx n="76" d="100"/>
          <a:sy n="76" d="100"/>
        </p:scale>
        <p:origin x="91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Riordan" userId="S::hannah.riordan@det.nsw.edu.au::2705dd74-5708-4bb4-be63-c8f00774f6d3" providerId="AD" clId="Web-{0D2C8BAB-62FC-5917-2072-23FACB485EAC}"/>
    <pc:docChg chg="modSld">
      <pc:chgData name="Hannah Riordan" userId="S::hannah.riordan@det.nsw.edu.au::2705dd74-5708-4bb4-be63-c8f00774f6d3" providerId="AD" clId="Web-{0D2C8BAB-62FC-5917-2072-23FACB485EAC}" dt="2025-10-21T01:19:54.420" v="76" actId="20577"/>
      <pc:docMkLst>
        <pc:docMk/>
      </pc:docMkLst>
      <pc:sldChg chg="modSp">
        <pc:chgData name="Hannah Riordan" userId="S::hannah.riordan@det.nsw.edu.au::2705dd74-5708-4bb4-be63-c8f00774f6d3" providerId="AD" clId="Web-{0D2C8BAB-62FC-5917-2072-23FACB485EAC}" dt="2025-10-21T01:15:55.593" v="7" actId="20577"/>
        <pc:sldMkLst>
          <pc:docMk/>
          <pc:sldMk cId="2321611561" sldId="256"/>
        </pc:sldMkLst>
        <pc:spChg chg="mod">
          <ac:chgData name="Hannah Riordan" userId="S::hannah.riordan@det.nsw.edu.au::2705dd74-5708-4bb4-be63-c8f00774f6d3" providerId="AD" clId="Web-{0D2C8BAB-62FC-5917-2072-23FACB485EAC}" dt="2025-10-21T01:15:52.046" v="6" actId="20577"/>
          <ac:spMkLst>
            <pc:docMk/>
            <pc:sldMk cId="2321611561" sldId="256"/>
            <ac:spMk id="2" creationId="{6EDFB155-04BA-EF97-B464-06C22DD5A185}"/>
          </ac:spMkLst>
        </pc:spChg>
        <pc:spChg chg="mod">
          <ac:chgData name="Hannah Riordan" userId="S::hannah.riordan@det.nsw.edu.au::2705dd74-5708-4bb4-be63-c8f00774f6d3" providerId="AD" clId="Web-{0D2C8BAB-62FC-5917-2072-23FACB485EAC}" dt="2025-10-21T01:15:55.593" v="7" actId="20577"/>
          <ac:spMkLst>
            <pc:docMk/>
            <pc:sldMk cId="2321611561" sldId="256"/>
            <ac:spMk id="3" creationId="{556A0B7B-57C9-4841-9D8B-8DCFC040D818}"/>
          </ac:spMkLst>
        </pc:spChg>
      </pc:sldChg>
      <pc:sldChg chg="modSp">
        <pc:chgData name="Hannah Riordan" userId="S::hannah.riordan@det.nsw.edu.au::2705dd74-5708-4bb4-be63-c8f00774f6d3" providerId="AD" clId="Web-{0D2C8BAB-62FC-5917-2072-23FACB485EAC}" dt="2025-10-21T01:17:53.905" v="63" actId="20577"/>
        <pc:sldMkLst>
          <pc:docMk/>
          <pc:sldMk cId="3956976853" sldId="257"/>
        </pc:sldMkLst>
        <pc:spChg chg="mod">
          <ac:chgData name="Hannah Riordan" userId="S::hannah.riordan@det.nsw.edu.au::2705dd74-5708-4bb4-be63-c8f00774f6d3" providerId="AD" clId="Web-{0D2C8BAB-62FC-5917-2072-23FACB485EAC}" dt="2025-10-21T01:17:53.905" v="63" actId="20577"/>
          <ac:spMkLst>
            <pc:docMk/>
            <pc:sldMk cId="3956976853" sldId="257"/>
            <ac:spMk id="27" creationId="{F592C9E5-652C-63FB-E8BD-2189AE617E14}"/>
          </ac:spMkLst>
        </pc:spChg>
      </pc:sldChg>
      <pc:sldChg chg="modSp">
        <pc:chgData name="Hannah Riordan" userId="S::hannah.riordan@det.nsw.edu.au::2705dd74-5708-4bb4-be63-c8f00774f6d3" providerId="AD" clId="Web-{0D2C8BAB-62FC-5917-2072-23FACB485EAC}" dt="2025-10-21T01:19:54.420" v="76" actId="20577"/>
        <pc:sldMkLst>
          <pc:docMk/>
          <pc:sldMk cId="262509153" sldId="279"/>
        </pc:sldMkLst>
        <pc:spChg chg="mod">
          <ac:chgData name="Hannah Riordan" userId="S::hannah.riordan@det.nsw.edu.au::2705dd74-5708-4bb4-be63-c8f00774f6d3" providerId="AD" clId="Web-{0D2C8BAB-62FC-5917-2072-23FACB485EAC}" dt="2025-10-21T01:19:54.420" v="76" actId="20577"/>
          <ac:spMkLst>
            <pc:docMk/>
            <pc:sldMk cId="262509153" sldId="279"/>
            <ac:spMk id="5" creationId="{86198BD4-D913-69E3-94C1-A1CC6FC74FB7}"/>
          </ac:spMkLst>
        </pc:spChg>
      </pc:sldChg>
      <pc:sldChg chg="modSp">
        <pc:chgData name="Hannah Riordan" userId="S::hannah.riordan@det.nsw.edu.au::2705dd74-5708-4bb4-be63-c8f00774f6d3" providerId="AD" clId="Web-{0D2C8BAB-62FC-5917-2072-23FACB485EAC}" dt="2025-10-21T01:18:15.405" v="67" actId="20577"/>
        <pc:sldMkLst>
          <pc:docMk/>
          <pc:sldMk cId="37176245" sldId="283"/>
        </pc:sldMkLst>
        <pc:spChg chg="mod">
          <ac:chgData name="Hannah Riordan" userId="S::hannah.riordan@det.nsw.edu.au::2705dd74-5708-4bb4-be63-c8f00774f6d3" providerId="AD" clId="Web-{0D2C8BAB-62FC-5917-2072-23FACB485EAC}" dt="2025-10-21T01:18:15.405" v="67" actId="20577"/>
          <ac:spMkLst>
            <pc:docMk/>
            <pc:sldMk cId="37176245" sldId="283"/>
            <ac:spMk id="3" creationId="{782797CC-7D4E-D73A-93B1-7CEB881981BA}"/>
          </ac:spMkLst>
        </pc:spChg>
      </pc:sldChg>
    </pc:docChg>
  </pc:docChgLst>
  <pc:docChgLst>
    <pc:chgData name="Hannah Riordan" userId="S::hannah.riordan@det.nsw.edu.au::2705dd74-5708-4bb4-be63-c8f00774f6d3" providerId="AD" clId="Web-{58A5B072-F952-41FF-8337-576044FAF27C}"/>
    <pc:docChg chg="mod">
      <pc:chgData name="Hannah Riordan" userId="S::hannah.riordan@det.nsw.edu.au::2705dd74-5708-4bb4-be63-c8f00774f6d3" providerId="AD" clId="Web-{58A5B072-F952-41FF-8337-576044FAF27C}" dt="2025-10-20T00:36:47.706" v="0" actId="33475"/>
      <pc:docMkLst>
        <pc:docMk/>
      </pc:docMkLst>
    </pc:docChg>
  </pc:docChgLst>
  <pc:docChgLst>
    <pc:chgData name="Hannah Riordan" userId="2705dd74-5708-4bb4-be63-c8f00774f6d3" providerId="ADAL" clId="{37819403-1B1D-48C2-90A2-8A8B7C36654C}"/>
    <pc:docChg chg="custSel addSld delSld modSld sldOrd">
      <pc:chgData name="Hannah Riordan" userId="2705dd74-5708-4bb4-be63-c8f00774f6d3" providerId="ADAL" clId="{37819403-1B1D-48C2-90A2-8A8B7C36654C}" dt="2025-10-21T03:17:22.093" v="1963" actId="20577"/>
      <pc:docMkLst>
        <pc:docMk/>
      </pc:docMkLst>
      <pc:sldChg chg="modSp mod">
        <pc:chgData name="Hannah Riordan" userId="2705dd74-5708-4bb4-be63-c8f00774f6d3" providerId="ADAL" clId="{37819403-1B1D-48C2-90A2-8A8B7C36654C}" dt="2025-10-21T01:21:14.928" v="2" actId="20577"/>
        <pc:sldMkLst>
          <pc:docMk/>
          <pc:sldMk cId="2321611561" sldId="256"/>
        </pc:sldMkLst>
        <pc:spChg chg="mod">
          <ac:chgData name="Hannah Riordan" userId="2705dd74-5708-4bb4-be63-c8f00774f6d3" providerId="ADAL" clId="{37819403-1B1D-48C2-90A2-8A8B7C36654C}" dt="2025-10-21T01:21:14.928" v="2" actId="20577"/>
          <ac:spMkLst>
            <pc:docMk/>
            <pc:sldMk cId="2321611561" sldId="256"/>
            <ac:spMk id="2" creationId="{6EDFB155-04BA-EF97-B464-06C22DD5A185}"/>
          </ac:spMkLst>
        </pc:spChg>
      </pc:sldChg>
      <pc:sldChg chg="modSp mod">
        <pc:chgData name="Hannah Riordan" userId="2705dd74-5708-4bb4-be63-c8f00774f6d3" providerId="ADAL" clId="{37819403-1B1D-48C2-90A2-8A8B7C36654C}" dt="2025-10-21T01:47:55.764" v="207" actId="20577"/>
        <pc:sldMkLst>
          <pc:docMk/>
          <pc:sldMk cId="3956976853" sldId="257"/>
        </pc:sldMkLst>
        <pc:spChg chg="mod">
          <ac:chgData name="Hannah Riordan" userId="2705dd74-5708-4bb4-be63-c8f00774f6d3" providerId="ADAL" clId="{37819403-1B1D-48C2-90A2-8A8B7C36654C}" dt="2025-10-21T01:47:55.764" v="207" actId="20577"/>
          <ac:spMkLst>
            <pc:docMk/>
            <pc:sldMk cId="3956976853" sldId="257"/>
            <ac:spMk id="27" creationId="{F592C9E5-652C-63FB-E8BD-2189AE617E14}"/>
          </ac:spMkLst>
        </pc:spChg>
      </pc:sldChg>
      <pc:sldChg chg="modSp mod modNotesTx">
        <pc:chgData name="Hannah Riordan" userId="2705dd74-5708-4bb4-be63-c8f00774f6d3" providerId="ADAL" clId="{37819403-1B1D-48C2-90A2-8A8B7C36654C}" dt="2025-10-21T02:02:59.667" v="693" actId="20577"/>
        <pc:sldMkLst>
          <pc:docMk/>
          <pc:sldMk cId="2590032327" sldId="259"/>
        </pc:sldMkLst>
        <pc:spChg chg="mod">
          <ac:chgData name="Hannah Riordan" userId="2705dd74-5708-4bb4-be63-c8f00774f6d3" providerId="ADAL" clId="{37819403-1B1D-48C2-90A2-8A8B7C36654C}" dt="2025-10-21T01:59:13.511" v="678" actId="20577"/>
          <ac:spMkLst>
            <pc:docMk/>
            <pc:sldMk cId="2590032327" sldId="259"/>
            <ac:spMk id="2" creationId="{ED2F3E5B-25E3-ED45-E170-636A95682584}"/>
          </ac:spMkLst>
        </pc:spChg>
        <pc:spChg chg="mod">
          <ac:chgData name="Hannah Riordan" userId="2705dd74-5708-4bb4-be63-c8f00774f6d3" providerId="ADAL" clId="{37819403-1B1D-48C2-90A2-8A8B7C36654C}" dt="2025-10-21T02:00:18.956" v="692" actId="113"/>
          <ac:spMkLst>
            <pc:docMk/>
            <pc:sldMk cId="2590032327" sldId="259"/>
            <ac:spMk id="3" creationId="{F868667F-E928-638C-E467-28B17F420EA9}"/>
          </ac:spMkLst>
        </pc:spChg>
      </pc:sldChg>
      <pc:sldChg chg="del">
        <pc:chgData name="Hannah Riordan" userId="2705dd74-5708-4bb4-be63-c8f00774f6d3" providerId="ADAL" clId="{37819403-1B1D-48C2-90A2-8A8B7C36654C}" dt="2025-10-21T02:07:25.696" v="880" actId="47"/>
        <pc:sldMkLst>
          <pc:docMk/>
          <pc:sldMk cId="1853171342" sldId="260"/>
        </pc:sldMkLst>
      </pc:sldChg>
      <pc:sldChg chg="del">
        <pc:chgData name="Hannah Riordan" userId="2705dd74-5708-4bb4-be63-c8f00774f6d3" providerId="ADAL" clId="{37819403-1B1D-48C2-90A2-8A8B7C36654C}" dt="2025-10-21T01:47:19.905" v="184" actId="47"/>
        <pc:sldMkLst>
          <pc:docMk/>
          <pc:sldMk cId="1703820539" sldId="261"/>
        </pc:sldMkLst>
      </pc:sldChg>
      <pc:sldChg chg="del">
        <pc:chgData name="Hannah Riordan" userId="2705dd74-5708-4bb4-be63-c8f00774f6d3" providerId="ADAL" clId="{37819403-1B1D-48C2-90A2-8A8B7C36654C}" dt="2025-10-21T02:46:03.267" v="1323" actId="47"/>
        <pc:sldMkLst>
          <pc:docMk/>
          <pc:sldMk cId="4170369140" sldId="262"/>
        </pc:sldMkLst>
      </pc:sldChg>
      <pc:sldChg chg="del">
        <pc:chgData name="Hannah Riordan" userId="2705dd74-5708-4bb4-be63-c8f00774f6d3" providerId="ADAL" clId="{37819403-1B1D-48C2-90A2-8A8B7C36654C}" dt="2025-10-21T02:07:24.527" v="879" actId="47"/>
        <pc:sldMkLst>
          <pc:docMk/>
          <pc:sldMk cId="1943842269" sldId="265"/>
        </pc:sldMkLst>
      </pc:sldChg>
      <pc:sldChg chg="del">
        <pc:chgData name="Hannah Riordan" userId="2705dd74-5708-4bb4-be63-c8f00774f6d3" providerId="ADAL" clId="{37819403-1B1D-48C2-90A2-8A8B7C36654C}" dt="2025-10-21T02:07:20.077" v="873" actId="47"/>
        <pc:sldMkLst>
          <pc:docMk/>
          <pc:sldMk cId="2118562029" sldId="266"/>
        </pc:sldMkLst>
      </pc:sldChg>
      <pc:sldChg chg="del">
        <pc:chgData name="Hannah Riordan" userId="2705dd74-5708-4bb4-be63-c8f00774f6d3" providerId="ADAL" clId="{37819403-1B1D-48C2-90A2-8A8B7C36654C}" dt="2025-10-21T02:07:20.381" v="874" actId="47"/>
        <pc:sldMkLst>
          <pc:docMk/>
          <pc:sldMk cId="2601706280" sldId="267"/>
        </pc:sldMkLst>
      </pc:sldChg>
      <pc:sldChg chg="del">
        <pc:chgData name="Hannah Riordan" userId="2705dd74-5708-4bb4-be63-c8f00774f6d3" providerId="ADAL" clId="{37819403-1B1D-48C2-90A2-8A8B7C36654C}" dt="2025-10-21T02:07:21.342" v="875" actId="47"/>
        <pc:sldMkLst>
          <pc:docMk/>
          <pc:sldMk cId="1348320032" sldId="268"/>
        </pc:sldMkLst>
      </pc:sldChg>
      <pc:sldChg chg="del">
        <pc:chgData name="Hannah Riordan" userId="2705dd74-5708-4bb4-be63-c8f00774f6d3" providerId="ADAL" clId="{37819403-1B1D-48C2-90A2-8A8B7C36654C}" dt="2025-10-21T02:07:21.886" v="876" actId="47"/>
        <pc:sldMkLst>
          <pc:docMk/>
          <pc:sldMk cId="2209486848" sldId="269"/>
        </pc:sldMkLst>
      </pc:sldChg>
      <pc:sldChg chg="del">
        <pc:chgData name="Hannah Riordan" userId="2705dd74-5708-4bb4-be63-c8f00774f6d3" providerId="ADAL" clId="{37819403-1B1D-48C2-90A2-8A8B7C36654C}" dt="2025-10-21T02:07:22.241" v="877" actId="47"/>
        <pc:sldMkLst>
          <pc:docMk/>
          <pc:sldMk cId="2581392121" sldId="270"/>
        </pc:sldMkLst>
      </pc:sldChg>
      <pc:sldChg chg="del">
        <pc:chgData name="Hannah Riordan" userId="2705dd74-5708-4bb4-be63-c8f00774f6d3" providerId="ADAL" clId="{37819403-1B1D-48C2-90A2-8A8B7C36654C}" dt="2025-10-21T02:07:17.707" v="870" actId="47"/>
        <pc:sldMkLst>
          <pc:docMk/>
          <pc:sldMk cId="218668112" sldId="271"/>
        </pc:sldMkLst>
      </pc:sldChg>
      <pc:sldChg chg="del">
        <pc:chgData name="Hannah Riordan" userId="2705dd74-5708-4bb4-be63-c8f00774f6d3" providerId="ADAL" clId="{37819403-1B1D-48C2-90A2-8A8B7C36654C}" dt="2025-10-21T02:07:18.492" v="871" actId="47"/>
        <pc:sldMkLst>
          <pc:docMk/>
          <pc:sldMk cId="2322914443" sldId="273"/>
        </pc:sldMkLst>
      </pc:sldChg>
      <pc:sldChg chg="del">
        <pc:chgData name="Hannah Riordan" userId="2705dd74-5708-4bb4-be63-c8f00774f6d3" providerId="ADAL" clId="{37819403-1B1D-48C2-90A2-8A8B7C36654C}" dt="2025-10-21T02:07:18.926" v="872" actId="47"/>
        <pc:sldMkLst>
          <pc:docMk/>
          <pc:sldMk cId="4045826857" sldId="274"/>
        </pc:sldMkLst>
      </pc:sldChg>
      <pc:sldChg chg="del">
        <pc:chgData name="Hannah Riordan" userId="2705dd74-5708-4bb4-be63-c8f00774f6d3" providerId="ADAL" clId="{37819403-1B1D-48C2-90A2-8A8B7C36654C}" dt="2025-10-21T02:07:22.579" v="878" actId="47"/>
        <pc:sldMkLst>
          <pc:docMk/>
          <pc:sldMk cId="4045844032" sldId="276"/>
        </pc:sldMkLst>
      </pc:sldChg>
      <pc:sldChg chg="addSp modSp mod modAnim modNotesTx">
        <pc:chgData name="Hannah Riordan" userId="2705dd74-5708-4bb4-be63-c8f00774f6d3" providerId="ADAL" clId="{37819403-1B1D-48C2-90A2-8A8B7C36654C}" dt="2025-10-21T01:42:44.229" v="110" actId="1076"/>
        <pc:sldMkLst>
          <pc:docMk/>
          <pc:sldMk cId="262509153" sldId="279"/>
        </pc:sldMkLst>
        <pc:spChg chg="add mod">
          <ac:chgData name="Hannah Riordan" userId="2705dd74-5708-4bb4-be63-c8f00774f6d3" providerId="ADAL" clId="{37819403-1B1D-48C2-90A2-8A8B7C36654C}" dt="2025-10-21T01:42:41.435" v="109" actId="1076"/>
          <ac:spMkLst>
            <pc:docMk/>
            <pc:sldMk cId="262509153" sldId="279"/>
            <ac:spMk id="2" creationId="{4FC682FE-365B-1499-8BC3-AC2DE143E472}"/>
          </ac:spMkLst>
        </pc:spChg>
        <pc:spChg chg="add mod">
          <ac:chgData name="Hannah Riordan" userId="2705dd74-5708-4bb4-be63-c8f00774f6d3" providerId="ADAL" clId="{37819403-1B1D-48C2-90A2-8A8B7C36654C}" dt="2025-10-21T01:42:38.889" v="108" actId="1076"/>
          <ac:spMkLst>
            <pc:docMk/>
            <pc:sldMk cId="262509153" sldId="279"/>
            <ac:spMk id="3" creationId="{E78F17B2-96D6-79EB-65CB-D2656F0769A9}"/>
          </ac:spMkLst>
        </pc:spChg>
        <pc:spChg chg="mod">
          <ac:chgData name="Hannah Riordan" userId="2705dd74-5708-4bb4-be63-c8f00774f6d3" providerId="ADAL" clId="{37819403-1B1D-48C2-90A2-8A8B7C36654C}" dt="2025-10-21T01:24:58.505" v="87" actId="113"/>
          <ac:spMkLst>
            <pc:docMk/>
            <pc:sldMk cId="262509153" sldId="279"/>
            <ac:spMk id="5" creationId="{86198BD4-D913-69E3-94C1-A1CC6FC74FB7}"/>
          </ac:spMkLst>
        </pc:spChg>
        <pc:spChg chg="add mod">
          <ac:chgData name="Hannah Riordan" userId="2705dd74-5708-4bb4-be63-c8f00774f6d3" providerId="ADAL" clId="{37819403-1B1D-48C2-90A2-8A8B7C36654C}" dt="2025-10-21T01:42:18.477" v="103" actId="1076"/>
          <ac:spMkLst>
            <pc:docMk/>
            <pc:sldMk cId="262509153" sldId="279"/>
            <ac:spMk id="6" creationId="{06F7CAEE-3A6A-8755-81AC-A791B19D8956}"/>
          </ac:spMkLst>
        </pc:spChg>
        <pc:spChg chg="add mod">
          <ac:chgData name="Hannah Riordan" userId="2705dd74-5708-4bb4-be63-c8f00774f6d3" providerId="ADAL" clId="{37819403-1B1D-48C2-90A2-8A8B7C36654C}" dt="2025-10-21T01:24:55.329" v="86" actId="113"/>
          <ac:spMkLst>
            <pc:docMk/>
            <pc:sldMk cId="262509153" sldId="279"/>
            <ac:spMk id="7" creationId="{81C81A37-512A-2CDE-E0F3-DE69BE2999E6}"/>
          </ac:spMkLst>
        </pc:spChg>
        <pc:spChg chg="add mod">
          <ac:chgData name="Hannah Riordan" userId="2705dd74-5708-4bb4-be63-c8f00774f6d3" providerId="ADAL" clId="{37819403-1B1D-48C2-90A2-8A8B7C36654C}" dt="2025-10-21T01:25:05.427" v="89" actId="113"/>
          <ac:spMkLst>
            <pc:docMk/>
            <pc:sldMk cId="262509153" sldId="279"/>
            <ac:spMk id="9" creationId="{4E4FFB2E-D03A-BC7A-0595-4CB480CF7752}"/>
          </ac:spMkLst>
        </pc:spChg>
        <pc:spChg chg="add mod">
          <ac:chgData name="Hannah Riordan" userId="2705dd74-5708-4bb4-be63-c8f00774f6d3" providerId="ADAL" clId="{37819403-1B1D-48C2-90A2-8A8B7C36654C}" dt="2025-10-21T01:42:44.229" v="110" actId="1076"/>
          <ac:spMkLst>
            <pc:docMk/>
            <pc:sldMk cId="262509153" sldId="279"/>
            <ac:spMk id="11" creationId="{F9638F13-5328-E90B-F222-D66F88143C1F}"/>
          </ac:spMkLst>
        </pc:spChg>
      </pc:sldChg>
      <pc:sldChg chg="modSp mod">
        <pc:chgData name="Hannah Riordan" userId="2705dd74-5708-4bb4-be63-c8f00774f6d3" providerId="ADAL" clId="{37819403-1B1D-48C2-90A2-8A8B7C36654C}" dt="2025-10-21T03:17:22.093" v="1963" actId="20577"/>
        <pc:sldMkLst>
          <pc:docMk/>
          <pc:sldMk cId="2175678485" sldId="280"/>
        </pc:sldMkLst>
        <pc:spChg chg="mod">
          <ac:chgData name="Hannah Riordan" userId="2705dd74-5708-4bb4-be63-c8f00774f6d3" providerId="ADAL" clId="{37819403-1B1D-48C2-90A2-8A8B7C36654C}" dt="2025-10-21T03:17:22.093" v="1963" actId="20577"/>
          <ac:spMkLst>
            <pc:docMk/>
            <pc:sldMk cId="2175678485" sldId="280"/>
            <ac:spMk id="2" creationId="{967F339B-E597-9F4B-E4BF-A7E7407CDE97}"/>
          </ac:spMkLst>
        </pc:spChg>
      </pc:sldChg>
      <pc:sldChg chg="modSp mod">
        <pc:chgData name="Hannah Riordan" userId="2705dd74-5708-4bb4-be63-c8f00774f6d3" providerId="ADAL" clId="{37819403-1B1D-48C2-90A2-8A8B7C36654C}" dt="2025-10-21T01:48:06.789" v="238" actId="20577"/>
        <pc:sldMkLst>
          <pc:docMk/>
          <pc:sldMk cId="3435086382" sldId="284"/>
        </pc:sldMkLst>
        <pc:spChg chg="mod">
          <ac:chgData name="Hannah Riordan" userId="2705dd74-5708-4bb4-be63-c8f00774f6d3" providerId="ADAL" clId="{37819403-1B1D-48C2-90A2-8A8B7C36654C}" dt="2025-10-21T01:48:06.789" v="238" actId="20577"/>
          <ac:spMkLst>
            <pc:docMk/>
            <pc:sldMk cId="3435086382" sldId="284"/>
            <ac:spMk id="3" creationId="{782797CC-7D4E-D73A-93B1-7CEB881981BA}"/>
          </ac:spMkLst>
        </pc:spChg>
      </pc:sldChg>
      <pc:sldChg chg="modSp mod">
        <pc:chgData name="Hannah Riordan" userId="2705dd74-5708-4bb4-be63-c8f00774f6d3" providerId="ADAL" clId="{37819403-1B1D-48C2-90A2-8A8B7C36654C}" dt="2025-10-21T02:07:39.967" v="901" actId="20577"/>
        <pc:sldMkLst>
          <pc:docMk/>
          <pc:sldMk cId="439787795" sldId="285"/>
        </pc:sldMkLst>
        <pc:spChg chg="mod">
          <ac:chgData name="Hannah Riordan" userId="2705dd74-5708-4bb4-be63-c8f00774f6d3" providerId="ADAL" clId="{37819403-1B1D-48C2-90A2-8A8B7C36654C}" dt="2025-10-21T02:07:39.967" v="901" actId="20577"/>
          <ac:spMkLst>
            <pc:docMk/>
            <pc:sldMk cId="439787795" sldId="285"/>
            <ac:spMk id="3" creationId="{782797CC-7D4E-D73A-93B1-7CEB881981BA}"/>
          </ac:spMkLst>
        </pc:spChg>
      </pc:sldChg>
      <pc:sldChg chg="modSp mod">
        <pc:chgData name="Hannah Riordan" userId="2705dd74-5708-4bb4-be63-c8f00774f6d3" providerId="ADAL" clId="{37819403-1B1D-48C2-90A2-8A8B7C36654C}" dt="2025-10-21T02:46:15.672" v="1350" actId="20577"/>
        <pc:sldMkLst>
          <pc:docMk/>
          <pc:sldMk cId="1965796803" sldId="286"/>
        </pc:sldMkLst>
        <pc:spChg chg="mod">
          <ac:chgData name="Hannah Riordan" userId="2705dd74-5708-4bb4-be63-c8f00774f6d3" providerId="ADAL" clId="{37819403-1B1D-48C2-90A2-8A8B7C36654C}" dt="2025-10-21T02:46:15.672" v="1350" actId="20577"/>
          <ac:spMkLst>
            <pc:docMk/>
            <pc:sldMk cId="1965796803" sldId="286"/>
            <ac:spMk id="3" creationId="{782797CC-7D4E-D73A-93B1-7CEB881981BA}"/>
          </ac:spMkLst>
        </pc:spChg>
      </pc:sldChg>
      <pc:sldChg chg="del">
        <pc:chgData name="Hannah Riordan" userId="2705dd74-5708-4bb4-be63-c8f00774f6d3" providerId="ADAL" clId="{37819403-1B1D-48C2-90A2-8A8B7C36654C}" dt="2025-10-21T03:17:18.011" v="1960" actId="47"/>
        <pc:sldMkLst>
          <pc:docMk/>
          <pc:sldMk cId="3856128748" sldId="287"/>
        </pc:sldMkLst>
      </pc:sldChg>
      <pc:sldChg chg="modSp add mod">
        <pc:chgData name="Hannah Riordan" userId="2705dd74-5708-4bb4-be63-c8f00774f6d3" providerId="ADAL" clId="{37819403-1B1D-48C2-90A2-8A8B7C36654C}" dt="2025-10-21T01:47:11.327" v="183" actId="6549"/>
        <pc:sldMkLst>
          <pc:docMk/>
          <pc:sldMk cId="4012135986" sldId="288"/>
        </pc:sldMkLst>
        <pc:spChg chg="mod">
          <ac:chgData name="Hannah Riordan" userId="2705dd74-5708-4bb4-be63-c8f00774f6d3" providerId="ADAL" clId="{37819403-1B1D-48C2-90A2-8A8B7C36654C}" dt="2025-10-21T01:46:55.800" v="181" actId="14100"/>
          <ac:spMkLst>
            <pc:docMk/>
            <pc:sldMk cId="4012135986" sldId="288"/>
            <ac:spMk id="2" creationId="{139EB8D7-81C9-21EA-04D5-F8351B80ED68}"/>
          </ac:spMkLst>
        </pc:spChg>
        <pc:spChg chg="mod">
          <ac:chgData name="Hannah Riordan" userId="2705dd74-5708-4bb4-be63-c8f00774f6d3" providerId="ADAL" clId="{37819403-1B1D-48C2-90A2-8A8B7C36654C}" dt="2025-10-21T01:47:11.327" v="183" actId="6549"/>
          <ac:spMkLst>
            <pc:docMk/>
            <pc:sldMk cId="4012135986" sldId="288"/>
            <ac:spMk id="27" creationId="{00823EDE-E7EE-59D0-CD0D-A84D4A21C45B}"/>
          </ac:spMkLst>
        </pc:spChg>
      </pc:sldChg>
      <pc:sldChg chg="addSp modSp add mod ord modAnim modNotesTx">
        <pc:chgData name="Hannah Riordan" userId="2705dd74-5708-4bb4-be63-c8f00774f6d3" providerId="ADAL" clId="{37819403-1B1D-48C2-90A2-8A8B7C36654C}" dt="2025-10-21T01:57:07.882" v="641" actId="20577"/>
        <pc:sldMkLst>
          <pc:docMk/>
          <pc:sldMk cId="600617758" sldId="289"/>
        </pc:sldMkLst>
        <pc:spChg chg="mod">
          <ac:chgData name="Hannah Riordan" userId="2705dd74-5708-4bb4-be63-c8f00774f6d3" providerId="ADAL" clId="{37819403-1B1D-48C2-90A2-8A8B7C36654C}" dt="2025-10-21T01:51:55.264" v="258" actId="20577"/>
          <ac:spMkLst>
            <pc:docMk/>
            <pc:sldMk cId="600617758" sldId="289"/>
            <ac:spMk id="2" creationId="{37A1C06E-E3DA-FD5A-7E56-8C27ED83B32B}"/>
          </ac:spMkLst>
        </pc:spChg>
        <pc:spChg chg="mod">
          <ac:chgData name="Hannah Riordan" userId="2705dd74-5708-4bb4-be63-c8f00774f6d3" providerId="ADAL" clId="{37819403-1B1D-48C2-90A2-8A8B7C36654C}" dt="2025-10-21T01:53:19.582" v="492" actId="14100"/>
          <ac:spMkLst>
            <pc:docMk/>
            <pc:sldMk cId="600617758" sldId="289"/>
            <ac:spMk id="3" creationId="{108D319E-B468-3D84-1EAF-58E8D709724F}"/>
          </ac:spMkLst>
        </pc:spChg>
        <pc:spChg chg="add mod">
          <ac:chgData name="Hannah Riordan" userId="2705dd74-5708-4bb4-be63-c8f00774f6d3" providerId="ADAL" clId="{37819403-1B1D-48C2-90A2-8A8B7C36654C}" dt="2025-10-21T01:54:39.521" v="538" actId="1076"/>
          <ac:spMkLst>
            <pc:docMk/>
            <pc:sldMk cId="600617758" sldId="289"/>
            <ac:spMk id="4" creationId="{47A580F5-B8C9-A95A-3193-5150F3FEF79A}"/>
          </ac:spMkLst>
        </pc:spChg>
        <pc:spChg chg="add mod">
          <ac:chgData name="Hannah Riordan" userId="2705dd74-5708-4bb4-be63-c8f00774f6d3" providerId="ADAL" clId="{37819403-1B1D-48C2-90A2-8A8B7C36654C}" dt="2025-10-21T01:54:54.251" v="552" actId="20577"/>
          <ac:spMkLst>
            <pc:docMk/>
            <pc:sldMk cId="600617758" sldId="289"/>
            <ac:spMk id="5" creationId="{531EF761-0451-C30E-16A0-7072F9137804}"/>
          </ac:spMkLst>
        </pc:spChg>
        <pc:spChg chg="add mod">
          <ac:chgData name="Hannah Riordan" userId="2705dd74-5708-4bb4-be63-c8f00774f6d3" providerId="ADAL" clId="{37819403-1B1D-48C2-90A2-8A8B7C36654C}" dt="2025-10-21T01:55:57.802" v="575" actId="313"/>
          <ac:spMkLst>
            <pc:docMk/>
            <pc:sldMk cId="600617758" sldId="289"/>
            <ac:spMk id="6" creationId="{D34576DE-4ECC-9F85-0E97-6C853419A24D}"/>
          </ac:spMkLst>
        </pc:spChg>
      </pc:sldChg>
      <pc:sldChg chg="modSp add mod modNotesTx">
        <pc:chgData name="Hannah Riordan" userId="2705dd74-5708-4bb4-be63-c8f00774f6d3" providerId="ADAL" clId="{37819403-1B1D-48C2-90A2-8A8B7C36654C}" dt="2025-10-21T02:05:18.043" v="859" actId="20577"/>
        <pc:sldMkLst>
          <pc:docMk/>
          <pc:sldMk cId="2091999467" sldId="290"/>
        </pc:sldMkLst>
        <pc:spChg chg="mod">
          <ac:chgData name="Hannah Riordan" userId="2705dd74-5708-4bb4-be63-c8f00774f6d3" providerId="ADAL" clId="{37819403-1B1D-48C2-90A2-8A8B7C36654C}" dt="2025-10-21T02:03:40.811" v="719" actId="20577"/>
          <ac:spMkLst>
            <pc:docMk/>
            <pc:sldMk cId="2091999467" sldId="290"/>
            <ac:spMk id="2" creationId="{636A0EB4-954D-B0DB-BEF3-5F66A58FF0D4}"/>
          </ac:spMkLst>
        </pc:spChg>
        <pc:spChg chg="mod">
          <ac:chgData name="Hannah Riordan" userId="2705dd74-5708-4bb4-be63-c8f00774f6d3" providerId="ADAL" clId="{37819403-1B1D-48C2-90A2-8A8B7C36654C}" dt="2025-10-21T02:05:18.043" v="859" actId="20577"/>
          <ac:spMkLst>
            <pc:docMk/>
            <pc:sldMk cId="2091999467" sldId="290"/>
            <ac:spMk id="3" creationId="{AE345A64-1A34-222C-E217-805949A4B532}"/>
          </ac:spMkLst>
        </pc:spChg>
      </pc:sldChg>
      <pc:sldChg chg="addSp delSp modSp new mod setBg">
        <pc:chgData name="Hannah Riordan" userId="2705dd74-5708-4bb4-be63-c8f00774f6d3" providerId="ADAL" clId="{37819403-1B1D-48C2-90A2-8A8B7C36654C}" dt="2025-10-21T02:06:16.416" v="869" actId="20577"/>
        <pc:sldMkLst>
          <pc:docMk/>
          <pc:sldMk cId="2664440669" sldId="291"/>
        </pc:sldMkLst>
        <pc:spChg chg="del mod">
          <ac:chgData name="Hannah Riordan" userId="2705dd74-5708-4bb4-be63-c8f00774f6d3" providerId="ADAL" clId="{37819403-1B1D-48C2-90A2-8A8B7C36654C}" dt="2025-10-21T02:05:59.223" v="864" actId="478"/>
          <ac:spMkLst>
            <pc:docMk/>
            <pc:sldMk cId="2664440669" sldId="291"/>
            <ac:spMk id="2" creationId="{C647E4AE-0B37-77C5-52BB-3D64F1399412}"/>
          </ac:spMkLst>
        </pc:spChg>
        <pc:spChg chg="mod">
          <ac:chgData name="Hannah Riordan" userId="2705dd74-5708-4bb4-be63-c8f00774f6d3" providerId="ADAL" clId="{37819403-1B1D-48C2-90A2-8A8B7C36654C}" dt="2025-10-21T02:06:16.416" v="869" actId="20577"/>
          <ac:spMkLst>
            <pc:docMk/>
            <pc:sldMk cId="2664440669" sldId="291"/>
            <ac:spMk id="3" creationId="{62DA7267-BB3B-4396-1897-1CFEA66C3507}"/>
          </ac:spMkLst>
        </pc:spChg>
        <pc:spChg chg="add">
          <ac:chgData name="Hannah Riordan" userId="2705dd74-5708-4bb4-be63-c8f00774f6d3" providerId="ADAL" clId="{37819403-1B1D-48C2-90A2-8A8B7C36654C}" dt="2025-10-21T02:05:51.402" v="861" actId="26606"/>
          <ac:spMkLst>
            <pc:docMk/>
            <pc:sldMk cId="2664440669" sldId="291"/>
            <ac:spMk id="8" creationId="{F837543A-6020-4505-A233-C9DB4BF74011}"/>
          </ac:spMkLst>
        </pc:spChg>
        <pc:spChg chg="add">
          <ac:chgData name="Hannah Riordan" userId="2705dd74-5708-4bb4-be63-c8f00774f6d3" providerId="ADAL" clId="{37819403-1B1D-48C2-90A2-8A8B7C36654C}" dt="2025-10-21T02:05:51.402" v="861" actId="26606"/>
          <ac:spMkLst>
            <pc:docMk/>
            <pc:sldMk cId="2664440669" sldId="291"/>
            <ac:spMk id="10" creationId="{35B16301-FB18-48BA-A6DD-C37CAF6F9A18}"/>
          </ac:spMkLst>
        </pc:spChg>
        <pc:spChg chg="add">
          <ac:chgData name="Hannah Riordan" userId="2705dd74-5708-4bb4-be63-c8f00774f6d3" providerId="ADAL" clId="{37819403-1B1D-48C2-90A2-8A8B7C36654C}" dt="2025-10-21T02:05:51.402" v="861" actId="26606"/>
          <ac:spMkLst>
            <pc:docMk/>
            <pc:sldMk cId="2664440669" sldId="291"/>
            <ac:spMk id="12" creationId="{C3C0D90E-074A-4F52-9B11-B52BEF4BCBE5}"/>
          </ac:spMkLst>
        </pc:spChg>
        <pc:spChg chg="add">
          <ac:chgData name="Hannah Riordan" userId="2705dd74-5708-4bb4-be63-c8f00774f6d3" providerId="ADAL" clId="{37819403-1B1D-48C2-90A2-8A8B7C36654C}" dt="2025-10-21T02:05:51.402" v="861" actId="26606"/>
          <ac:spMkLst>
            <pc:docMk/>
            <pc:sldMk cId="2664440669" sldId="291"/>
            <ac:spMk id="14" creationId="{CABBD4C1-E6F8-46F6-8152-A8A97490BF4D}"/>
          </ac:spMkLst>
        </pc:spChg>
        <pc:spChg chg="add">
          <ac:chgData name="Hannah Riordan" userId="2705dd74-5708-4bb4-be63-c8f00774f6d3" providerId="ADAL" clId="{37819403-1B1D-48C2-90A2-8A8B7C36654C}" dt="2025-10-21T02:05:51.402" v="861" actId="26606"/>
          <ac:spMkLst>
            <pc:docMk/>
            <pc:sldMk cId="2664440669" sldId="291"/>
            <ac:spMk id="16" creationId="{83BA5EF5-1FE9-4BF9-83BB-269BCDDF6156}"/>
          </ac:spMkLst>
        </pc:spChg>
        <pc:spChg chg="add">
          <ac:chgData name="Hannah Riordan" userId="2705dd74-5708-4bb4-be63-c8f00774f6d3" providerId="ADAL" clId="{37819403-1B1D-48C2-90A2-8A8B7C36654C}" dt="2025-10-21T02:05:51.402" v="861" actId="26606"/>
          <ac:spMkLst>
            <pc:docMk/>
            <pc:sldMk cId="2664440669" sldId="291"/>
            <ac:spMk id="20" creationId="{88853921-7BC9-4BDE-ACAB-133C683C82D6}"/>
          </ac:spMkLst>
        </pc:spChg>
        <pc:spChg chg="add">
          <ac:chgData name="Hannah Riordan" userId="2705dd74-5708-4bb4-be63-c8f00774f6d3" providerId="ADAL" clId="{37819403-1B1D-48C2-90A2-8A8B7C36654C}" dt="2025-10-21T02:05:51.402" v="861" actId="26606"/>
          <ac:spMkLst>
            <pc:docMk/>
            <pc:sldMk cId="2664440669" sldId="291"/>
            <ac:spMk id="22" creationId="{09192968-3AE7-4470-A61C-97294BB92731}"/>
          </ac:spMkLst>
        </pc:spChg>
        <pc:spChg chg="add">
          <ac:chgData name="Hannah Riordan" userId="2705dd74-5708-4bb4-be63-c8f00774f6d3" providerId="ADAL" clId="{37819403-1B1D-48C2-90A2-8A8B7C36654C}" dt="2025-10-21T02:05:51.402" v="861" actId="26606"/>
          <ac:spMkLst>
            <pc:docMk/>
            <pc:sldMk cId="2664440669" sldId="291"/>
            <ac:spMk id="24" creationId="{3AB72E55-43E4-4356-BFE8-E2102CB0B505}"/>
          </ac:spMkLst>
        </pc:spChg>
      </pc:sldChg>
      <pc:sldChg chg="modSp add mod ord modNotesTx">
        <pc:chgData name="Hannah Riordan" userId="2705dd74-5708-4bb4-be63-c8f00774f6d3" providerId="ADAL" clId="{37819403-1B1D-48C2-90A2-8A8B7C36654C}" dt="2025-10-21T02:47:17.709" v="1405" actId="6549"/>
        <pc:sldMkLst>
          <pc:docMk/>
          <pc:sldMk cId="1875691212" sldId="292"/>
        </pc:sldMkLst>
        <pc:spChg chg="mod">
          <ac:chgData name="Hannah Riordan" userId="2705dd74-5708-4bb4-be63-c8f00774f6d3" providerId="ADAL" clId="{37819403-1B1D-48C2-90A2-8A8B7C36654C}" dt="2025-10-21T02:35:14.200" v="1083" actId="20577"/>
          <ac:spMkLst>
            <pc:docMk/>
            <pc:sldMk cId="1875691212" sldId="292"/>
            <ac:spMk id="2" creationId="{85A3C2B7-FC7B-CF39-EC9D-9E6BE351E619}"/>
          </ac:spMkLst>
        </pc:spChg>
        <pc:spChg chg="mod">
          <ac:chgData name="Hannah Riordan" userId="2705dd74-5708-4bb4-be63-c8f00774f6d3" providerId="ADAL" clId="{37819403-1B1D-48C2-90A2-8A8B7C36654C}" dt="2025-10-21T02:36:44.672" v="1298" actId="2710"/>
          <ac:spMkLst>
            <pc:docMk/>
            <pc:sldMk cId="1875691212" sldId="292"/>
            <ac:spMk id="27" creationId="{22CC1E70-D4C2-FAAD-1AAE-227DB5C727A7}"/>
          </ac:spMkLst>
        </pc:spChg>
      </pc:sldChg>
      <pc:sldChg chg="addSp delSp modSp new mod setBg">
        <pc:chgData name="Hannah Riordan" userId="2705dd74-5708-4bb4-be63-c8f00774f6d3" providerId="ADAL" clId="{37819403-1B1D-48C2-90A2-8A8B7C36654C}" dt="2025-10-21T02:45:43.453" v="1322" actId="20577"/>
        <pc:sldMkLst>
          <pc:docMk/>
          <pc:sldMk cId="2772879168" sldId="293"/>
        </pc:sldMkLst>
        <pc:spChg chg="mod">
          <ac:chgData name="Hannah Riordan" userId="2705dd74-5708-4bb4-be63-c8f00774f6d3" providerId="ADAL" clId="{37819403-1B1D-48C2-90A2-8A8B7C36654C}" dt="2025-10-21T02:45:43.453" v="1322" actId="20577"/>
          <ac:spMkLst>
            <pc:docMk/>
            <pc:sldMk cId="2772879168" sldId="293"/>
            <ac:spMk id="2" creationId="{E79662BF-071A-2CED-7000-CB9BF6690B7F}"/>
          </ac:spMkLst>
        </pc:spChg>
        <pc:spChg chg="del">
          <ac:chgData name="Hannah Riordan" userId="2705dd74-5708-4bb4-be63-c8f00774f6d3" providerId="ADAL" clId="{37819403-1B1D-48C2-90A2-8A8B7C36654C}" dt="2025-10-21T02:45:37.301" v="1302" actId="26606"/>
          <ac:spMkLst>
            <pc:docMk/>
            <pc:sldMk cId="2772879168" sldId="293"/>
            <ac:spMk id="3" creationId="{8F0E3EA0-961D-3166-6113-31AED184D152}"/>
          </ac:spMkLst>
        </pc:spChg>
        <pc:spChg chg="add">
          <ac:chgData name="Hannah Riordan" userId="2705dd74-5708-4bb4-be63-c8f00774f6d3" providerId="ADAL" clId="{37819403-1B1D-48C2-90A2-8A8B7C36654C}" dt="2025-10-21T02:45:37.301" v="1302" actId="26606"/>
          <ac:spMkLst>
            <pc:docMk/>
            <pc:sldMk cId="2772879168" sldId="293"/>
            <ac:spMk id="8" creationId="{8A7BA06D-B3FF-4E91-8639-B4569AE3AA23}"/>
          </ac:spMkLst>
        </pc:spChg>
        <pc:spChg chg="add">
          <ac:chgData name="Hannah Riordan" userId="2705dd74-5708-4bb4-be63-c8f00774f6d3" providerId="ADAL" clId="{37819403-1B1D-48C2-90A2-8A8B7C36654C}" dt="2025-10-21T02:45:37.301" v="1302" actId="26606"/>
          <ac:spMkLst>
            <pc:docMk/>
            <pc:sldMk cId="2772879168" sldId="293"/>
            <ac:spMk id="10" creationId="{2B30C86D-5A07-48BC-9C9D-6F9A2DB1E9E1}"/>
          </ac:spMkLst>
        </pc:spChg>
        <pc:spChg chg="add">
          <ac:chgData name="Hannah Riordan" userId="2705dd74-5708-4bb4-be63-c8f00774f6d3" providerId="ADAL" clId="{37819403-1B1D-48C2-90A2-8A8B7C36654C}" dt="2025-10-21T02:45:37.301" v="1302" actId="26606"/>
          <ac:spMkLst>
            <pc:docMk/>
            <pc:sldMk cId="2772879168" sldId="293"/>
            <ac:spMk id="12" creationId="{D278ADA9-6383-4BDD-80D2-8899A402687B}"/>
          </ac:spMkLst>
        </pc:spChg>
        <pc:spChg chg="add">
          <ac:chgData name="Hannah Riordan" userId="2705dd74-5708-4bb4-be63-c8f00774f6d3" providerId="ADAL" clId="{37819403-1B1D-48C2-90A2-8A8B7C36654C}" dt="2025-10-21T02:45:37.301" v="1302" actId="26606"/>
          <ac:spMkLst>
            <pc:docMk/>
            <pc:sldMk cId="2772879168" sldId="293"/>
            <ac:spMk id="14" creationId="{484B7147-B0F6-40ED-B5A2-FF72BC8198B6}"/>
          </ac:spMkLst>
        </pc:spChg>
        <pc:spChg chg="add">
          <ac:chgData name="Hannah Riordan" userId="2705dd74-5708-4bb4-be63-c8f00774f6d3" providerId="ADAL" clId="{37819403-1B1D-48C2-90A2-8A8B7C36654C}" dt="2025-10-21T02:45:37.301" v="1302" actId="26606"/>
          <ac:spMkLst>
            <pc:docMk/>
            <pc:sldMk cId="2772879168" sldId="293"/>
            <ac:spMk id="16" creationId="{B36D2DE0-0628-4A9A-A59D-7BA8B5EB3022}"/>
          </ac:spMkLst>
        </pc:spChg>
        <pc:spChg chg="add">
          <ac:chgData name="Hannah Riordan" userId="2705dd74-5708-4bb4-be63-c8f00774f6d3" providerId="ADAL" clId="{37819403-1B1D-48C2-90A2-8A8B7C36654C}" dt="2025-10-21T02:45:37.301" v="1302" actId="26606"/>
          <ac:spMkLst>
            <pc:docMk/>
            <pc:sldMk cId="2772879168" sldId="293"/>
            <ac:spMk id="18" creationId="{48E405C9-94BE-41DA-928C-DEC9A8550E9F}"/>
          </ac:spMkLst>
        </pc:spChg>
        <pc:spChg chg="add">
          <ac:chgData name="Hannah Riordan" userId="2705dd74-5708-4bb4-be63-c8f00774f6d3" providerId="ADAL" clId="{37819403-1B1D-48C2-90A2-8A8B7C36654C}" dt="2025-10-21T02:45:37.301" v="1302" actId="26606"/>
          <ac:spMkLst>
            <pc:docMk/>
            <pc:sldMk cId="2772879168" sldId="293"/>
            <ac:spMk id="20" creationId="{D2091A72-D5BB-42AC-8FD3-F7747D90861E}"/>
          </ac:spMkLst>
        </pc:spChg>
        <pc:spChg chg="add">
          <ac:chgData name="Hannah Riordan" userId="2705dd74-5708-4bb4-be63-c8f00774f6d3" providerId="ADAL" clId="{37819403-1B1D-48C2-90A2-8A8B7C36654C}" dt="2025-10-21T02:45:37.301" v="1302" actId="26606"/>
          <ac:spMkLst>
            <pc:docMk/>
            <pc:sldMk cId="2772879168" sldId="293"/>
            <ac:spMk id="22" creationId="{6ED12BFC-A737-46AF-8411-481112D54B0C}"/>
          </ac:spMkLst>
        </pc:spChg>
      </pc:sldChg>
      <pc:sldChg chg="modSp add mod ord modNotesTx">
        <pc:chgData name="Hannah Riordan" userId="2705dd74-5708-4bb4-be63-c8f00774f6d3" providerId="ADAL" clId="{37819403-1B1D-48C2-90A2-8A8B7C36654C}" dt="2025-10-21T02:58:01.838" v="1905" actId="1076"/>
        <pc:sldMkLst>
          <pc:docMk/>
          <pc:sldMk cId="4068172381" sldId="294"/>
        </pc:sldMkLst>
        <pc:spChg chg="mod">
          <ac:chgData name="Hannah Riordan" userId="2705dd74-5708-4bb4-be63-c8f00774f6d3" providerId="ADAL" clId="{37819403-1B1D-48C2-90A2-8A8B7C36654C}" dt="2025-10-21T02:58:01.838" v="1905" actId="1076"/>
          <ac:spMkLst>
            <pc:docMk/>
            <pc:sldMk cId="4068172381" sldId="294"/>
            <ac:spMk id="2" creationId="{90F09090-7044-9AE7-6DA9-3ED831EE6D65}"/>
          </ac:spMkLst>
        </pc:spChg>
        <pc:spChg chg="mod">
          <ac:chgData name="Hannah Riordan" userId="2705dd74-5708-4bb4-be63-c8f00774f6d3" providerId="ADAL" clId="{37819403-1B1D-48C2-90A2-8A8B7C36654C}" dt="2025-10-21T02:57:26.554" v="1904" actId="20577"/>
          <ac:spMkLst>
            <pc:docMk/>
            <pc:sldMk cId="4068172381" sldId="294"/>
            <ac:spMk id="27" creationId="{68A99EEB-4E1C-137D-DF87-671386BC1674}"/>
          </ac:spMkLst>
        </pc:spChg>
      </pc:sldChg>
      <pc:sldChg chg="addSp delSp modSp new mod">
        <pc:chgData name="Hannah Riordan" userId="2705dd74-5708-4bb4-be63-c8f00774f6d3" providerId="ADAL" clId="{37819403-1B1D-48C2-90A2-8A8B7C36654C}" dt="2025-10-21T02:57:03.485" v="1840" actId="1076"/>
        <pc:sldMkLst>
          <pc:docMk/>
          <pc:sldMk cId="3217383637" sldId="295"/>
        </pc:sldMkLst>
        <pc:spChg chg="del mod">
          <ac:chgData name="Hannah Riordan" userId="2705dd74-5708-4bb4-be63-c8f00774f6d3" providerId="ADAL" clId="{37819403-1B1D-48C2-90A2-8A8B7C36654C}" dt="2025-10-21T02:55:56.943" v="1826" actId="478"/>
          <ac:spMkLst>
            <pc:docMk/>
            <pc:sldMk cId="3217383637" sldId="295"/>
            <ac:spMk id="2" creationId="{1AB80733-051D-1D9C-C9DD-DECC927EB1ED}"/>
          </ac:spMkLst>
        </pc:spChg>
        <pc:spChg chg="mod">
          <ac:chgData name="Hannah Riordan" userId="2705dd74-5708-4bb4-be63-c8f00774f6d3" providerId="ADAL" clId="{37819403-1B1D-48C2-90A2-8A8B7C36654C}" dt="2025-10-21T02:57:03.485" v="1840" actId="1076"/>
          <ac:spMkLst>
            <pc:docMk/>
            <pc:sldMk cId="3217383637" sldId="295"/>
            <ac:spMk id="3" creationId="{11DE9DAD-37FD-9AB4-9DEF-5C504C1FDFC9}"/>
          </ac:spMkLst>
        </pc:spChg>
        <pc:spChg chg="add del mod">
          <ac:chgData name="Hannah Riordan" userId="2705dd74-5708-4bb4-be63-c8f00774f6d3" providerId="ADAL" clId="{37819403-1B1D-48C2-90A2-8A8B7C36654C}" dt="2025-10-21T02:56:01.866" v="1827" actId="478"/>
          <ac:spMkLst>
            <pc:docMk/>
            <pc:sldMk cId="3217383637" sldId="295"/>
            <ac:spMk id="5" creationId="{33BB951F-AE94-4825-264F-86D5D8962C4B}"/>
          </ac:spMkLst>
        </pc:spChg>
      </pc:sldChg>
      <pc:sldChg chg="addSp modSp new mod setBg modNotesTx">
        <pc:chgData name="Hannah Riordan" userId="2705dd74-5708-4bb4-be63-c8f00774f6d3" providerId="ADAL" clId="{37819403-1B1D-48C2-90A2-8A8B7C36654C}" dt="2025-10-21T02:59:13.991" v="1947" actId="12"/>
        <pc:sldMkLst>
          <pc:docMk/>
          <pc:sldMk cId="100192049" sldId="296"/>
        </pc:sldMkLst>
        <pc:spChg chg="mod">
          <ac:chgData name="Hannah Riordan" userId="2705dd74-5708-4bb4-be63-c8f00774f6d3" providerId="ADAL" clId="{37819403-1B1D-48C2-90A2-8A8B7C36654C}" dt="2025-10-21T02:58:26.632" v="1932" actId="20577"/>
          <ac:spMkLst>
            <pc:docMk/>
            <pc:sldMk cId="100192049" sldId="296"/>
            <ac:spMk id="2" creationId="{6B57F216-457F-A694-F969-3EE9B7C5DEB6}"/>
          </ac:spMkLst>
        </pc:spChg>
        <pc:spChg chg="mod">
          <ac:chgData name="Hannah Riordan" userId="2705dd74-5708-4bb4-be63-c8f00774f6d3" providerId="ADAL" clId="{37819403-1B1D-48C2-90A2-8A8B7C36654C}" dt="2025-10-21T02:58:53.081" v="1946" actId="20577"/>
          <ac:spMkLst>
            <pc:docMk/>
            <pc:sldMk cId="100192049" sldId="296"/>
            <ac:spMk id="3" creationId="{DFB56E2C-A4C3-79BD-DC3C-CA5F26B51DFE}"/>
          </ac:spMkLst>
        </pc:spChg>
        <pc:spChg chg="add">
          <ac:chgData name="Hannah Riordan" userId="2705dd74-5708-4bb4-be63-c8f00774f6d3" providerId="ADAL" clId="{37819403-1B1D-48C2-90A2-8A8B7C36654C}" dt="2025-10-21T02:58:20.987" v="1907" actId="26606"/>
          <ac:spMkLst>
            <pc:docMk/>
            <pc:sldMk cId="100192049" sldId="296"/>
            <ac:spMk id="8" creationId="{907EF6B7-1338-4443-8C46-6A318D952DFD}"/>
          </ac:spMkLst>
        </pc:spChg>
        <pc:spChg chg="add">
          <ac:chgData name="Hannah Riordan" userId="2705dd74-5708-4bb4-be63-c8f00774f6d3" providerId="ADAL" clId="{37819403-1B1D-48C2-90A2-8A8B7C36654C}" dt="2025-10-21T02:58:20.987" v="1907" actId="26606"/>
          <ac:spMkLst>
            <pc:docMk/>
            <pc:sldMk cId="100192049" sldId="296"/>
            <ac:spMk id="10" creationId="{DAAE4CDD-124C-4DCF-9584-B6033B545DD5}"/>
          </ac:spMkLst>
        </pc:spChg>
        <pc:spChg chg="add">
          <ac:chgData name="Hannah Riordan" userId="2705dd74-5708-4bb4-be63-c8f00774f6d3" providerId="ADAL" clId="{37819403-1B1D-48C2-90A2-8A8B7C36654C}" dt="2025-10-21T02:58:20.987" v="1907" actId="26606"/>
          <ac:spMkLst>
            <pc:docMk/>
            <pc:sldMk cId="100192049" sldId="296"/>
            <ac:spMk id="12" creationId="{081E4A58-353D-44AE-B2FC-2A74E2E400F7}"/>
          </ac:spMkLst>
        </pc:spChg>
      </pc:sldChg>
      <pc:sldChg chg="addSp delSp modSp new mod setBg">
        <pc:chgData name="Hannah Riordan" userId="2705dd74-5708-4bb4-be63-c8f00774f6d3" providerId="ADAL" clId="{37819403-1B1D-48C2-90A2-8A8B7C36654C}" dt="2025-10-21T03:16:41.735" v="1959" actId="20577"/>
        <pc:sldMkLst>
          <pc:docMk/>
          <pc:sldMk cId="499844551" sldId="297"/>
        </pc:sldMkLst>
        <pc:spChg chg="mod">
          <ac:chgData name="Hannah Riordan" userId="2705dd74-5708-4bb4-be63-c8f00774f6d3" providerId="ADAL" clId="{37819403-1B1D-48C2-90A2-8A8B7C36654C}" dt="2025-10-21T03:16:41.735" v="1959" actId="20577"/>
          <ac:spMkLst>
            <pc:docMk/>
            <pc:sldMk cId="499844551" sldId="297"/>
            <ac:spMk id="2" creationId="{7D9172B1-8EEA-E98D-D74A-532004F67C1B}"/>
          </ac:spMkLst>
        </pc:spChg>
        <pc:spChg chg="del">
          <ac:chgData name="Hannah Riordan" userId="2705dd74-5708-4bb4-be63-c8f00774f6d3" providerId="ADAL" clId="{37819403-1B1D-48C2-90A2-8A8B7C36654C}" dt="2025-10-21T03:16:39.051" v="1949" actId="26606"/>
          <ac:spMkLst>
            <pc:docMk/>
            <pc:sldMk cId="499844551" sldId="297"/>
            <ac:spMk id="3" creationId="{48F1537A-D944-3354-DC48-6B67EFD0307A}"/>
          </ac:spMkLst>
        </pc:spChg>
        <pc:spChg chg="add">
          <ac:chgData name="Hannah Riordan" userId="2705dd74-5708-4bb4-be63-c8f00774f6d3" providerId="ADAL" clId="{37819403-1B1D-48C2-90A2-8A8B7C36654C}" dt="2025-10-21T03:16:39.051" v="1949" actId="26606"/>
          <ac:spMkLst>
            <pc:docMk/>
            <pc:sldMk cId="499844551" sldId="297"/>
            <ac:spMk id="8" creationId="{8A7BA06D-B3FF-4E91-8639-B4569AE3AA23}"/>
          </ac:spMkLst>
        </pc:spChg>
        <pc:spChg chg="add">
          <ac:chgData name="Hannah Riordan" userId="2705dd74-5708-4bb4-be63-c8f00774f6d3" providerId="ADAL" clId="{37819403-1B1D-48C2-90A2-8A8B7C36654C}" dt="2025-10-21T03:16:39.051" v="1949" actId="26606"/>
          <ac:spMkLst>
            <pc:docMk/>
            <pc:sldMk cId="499844551" sldId="297"/>
            <ac:spMk id="10" creationId="{2B30C86D-5A07-48BC-9C9D-6F9A2DB1E9E1}"/>
          </ac:spMkLst>
        </pc:spChg>
        <pc:spChg chg="add">
          <ac:chgData name="Hannah Riordan" userId="2705dd74-5708-4bb4-be63-c8f00774f6d3" providerId="ADAL" clId="{37819403-1B1D-48C2-90A2-8A8B7C36654C}" dt="2025-10-21T03:16:39.051" v="1949" actId="26606"/>
          <ac:spMkLst>
            <pc:docMk/>
            <pc:sldMk cId="499844551" sldId="297"/>
            <ac:spMk id="12" creationId="{D278ADA9-6383-4BDD-80D2-8899A402687B}"/>
          </ac:spMkLst>
        </pc:spChg>
        <pc:spChg chg="add">
          <ac:chgData name="Hannah Riordan" userId="2705dd74-5708-4bb4-be63-c8f00774f6d3" providerId="ADAL" clId="{37819403-1B1D-48C2-90A2-8A8B7C36654C}" dt="2025-10-21T03:16:39.051" v="1949" actId="26606"/>
          <ac:spMkLst>
            <pc:docMk/>
            <pc:sldMk cId="499844551" sldId="297"/>
            <ac:spMk id="14" creationId="{484B7147-B0F6-40ED-B5A2-FF72BC8198B6}"/>
          </ac:spMkLst>
        </pc:spChg>
        <pc:spChg chg="add">
          <ac:chgData name="Hannah Riordan" userId="2705dd74-5708-4bb4-be63-c8f00774f6d3" providerId="ADAL" clId="{37819403-1B1D-48C2-90A2-8A8B7C36654C}" dt="2025-10-21T03:16:39.051" v="1949" actId="26606"/>
          <ac:spMkLst>
            <pc:docMk/>
            <pc:sldMk cId="499844551" sldId="297"/>
            <ac:spMk id="16" creationId="{B36D2DE0-0628-4A9A-A59D-7BA8B5EB3022}"/>
          </ac:spMkLst>
        </pc:spChg>
        <pc:spChg chg="add">
          <ac:chgData name="Hannah Riordan" userId="2705dd74-5708-4bb4-be63-c8f00774f6d3" providerId="ADAL" clId="{37819403-1B1D-48C2-90A2-8A8B7C36654C}" dt="2025-10-21T03:16:39.051" v="1949" actId="26606"/>
          <ac:spMkLst>
            <pc:docMk/>
            <pc:sldMk cId="499844551" sldId="297"/>
            <ac:spMk id="18" creationId="{48E405C9-94BE-41DA-928C-DEC9A8550E9F}"/>
          </ac:spMkLst>
        </pc:spChg>
        <pc:spChg chg="add">
          <ac:chgData name="Hannah Riordan" userId="2705dd74-5708-4bb4-be63-c8f00774f6d3" providerId="ADAL" clId="{37819403-1B1D-48C2-90A2-8A8B7C36654C}" dt="2025-10-21T03:16:39.051" v="1949" actId="26606"/>
          <ac:spMkLst>
            <pc:docMk/>
            <pc:sldMk cId="499844551" sldId="297"/>
            <ac:spMk id="20" creationId="{D2091A72-D5BB-42AC-8FD3-F7747D90861E}"/>
          </ac:spMkLst>
        </pc:spChg>
        <pc:spChg chg="add">
          <ac:chgData name="Hannah Riordan" userId="2705dd74-5708-4bb4-be63-c8f00774f6d3" providerId="ADAL" clId="{37819403-1B1D-48C2-90A2-8A8B7C36654C}" dt="2025-10-21T03:16:39.051" v="1949" actId="26606"/>
          <ac:spMkLst>
            <pc:docMk/>
            <pc:sldMk cId="499844551" sldId="297"/>
            <ac:spMk id="22" creationId="{6ED12BFC-A737-46AF-8411-481112D54B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CC3ACC-4833-4F0E-A024-C86865F4FE5A}" type="datetimeFigureOut">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471EF-CBB5-462F-A7AD-C8142A51E2B8}" type="slidenum">
              <a:t>‹#›</a:t>
            </a:fld>
            <a:endParaRPr lang="en-US"/>
          </a:p>
        </p:txBody>
      </p:sp>
    </p:spTree>
    <p:extLst>
      <p:ext uri="{BB962C8B-B14F-4D97-AF65-F5344CB8AC3E}">
        <p14:creationId xmlns:p14="http://schemas.microsoft.com/office/powerpoint/2010/main" val="3226590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racismnoway.com.au/about-racism/understanding-racism/religious-discrimination/"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Prompt students to share some ways that they can be respectful in this learning environment. Responses will be specific to  different learning environments, but some could include: </a:t>
            </a:r>
          </a:p>
          <a:p>
            <a:endParaRPr lang="en-US" dirty="0">
              <a:cs typeface="Calibri"/>
            </a:endParaRPr>
          </a:p>
          <a:p>
            <a:pPr marL="171450" indent="-171450">
              <a:buFont typeface="Arial"/>
              <a:buChar char="•"/>
            </a:pPr>
            <a:r>
              <a:rPr lang="en-US" dirty="0">
                <a:cs typeface="Calibri"/>
              </a:rPr>
              <a:t>Taking turns</a:t>
            </a:r>
          </a:p>
          <a:p>
            <a:pPr marL="171450" indent="-171450">
              <a:buFont typeface="Arial"/>
              <a:buChar char="•"/>
            </a:pPr>
            <a:r>
              <a:rPr lang="en-US">
                <a:cs typeface="Calibri"/>
              </a:rPr>
              <a:t>Listening to one another</a:t>
            </a:r>
          </a:p>
          <a:p>
            <a:pPr marL="171450" indent="-171450">
              <a:buFont typeface="Arial"/>
              <a:buChar char="•"/>
            </a:pPr>
            <a:r>
              <a:rPr lang="en-US" dirty="0">
                <a:cs typeface="Calibri"/>
              </a:rPr>
              <a:t>Not raising voices</a:t>
            </a:r>
          </a:p>
          <a:p>
            <a:pPr marL="171450" indent="-171450">
              <a:buFont typeface="Arial"/>
              <a:buChar char="•"/>
            </a:pPr>
            <a:r>
              <a:rPr lang="en-US">
                <a:cs typeface="Calibri"/>
              </a:rPr>
              <a:t>Reading body signs </a:t>
            </a:r>
          </a:p>
          <a:p>
            <a:pPr marL="171450" indent="-171450">
              <a:buFont typeface="Arial"/>
              <a:buChar char="•"/>
            </a:pPr>
            <a:r>
              <a:rPr lang="en-US" dirty="0">
                <a:cs typeface="Calibri"/>
              </a:rPr>
              <a:t>If you think a term or word will be hurtful, don't use it</a:t>
            </a:r>
          </a:p>
        </p:txBody>
      </p:sp>
      <p:sp>
        <p:nvSpPr>
          <p:cNvPr id="4" name="Slide Number Placeholder 3"/>
          <p:cNvSpPr>
            <a:spLocks noGrp="1"/>
          </p:cNvSpPr>
          <p:nvPr>
            <p:ph type="sldNum" sz="quarter" idx="5"/>
          </p:nvPr>
        </p:nvSpPr>
        <p:spPr/>
        <p:txBody>
          <a:bodyPr/>
          <a:lstStyle/>
          <a:p>
            <a:fld id="{BD9490D8-5BA9-4B26-86CA-C8076D433448}" type="slidenum">
              <a:rPr lang="en-US"/>
              <a:t>3</a:t>
            </a:fld>
            <a:endParaRPr lang="en-US"/>
          </a:p>
        </p:txBody>
      </p:sp>
    </p:spTree>
    <p:extLst>
      <p:ext uri="{BB962C8B-B14F-4D97-AF65-F5344CB8AC3E}">
        <p14:creationId xmlns:p14="http://schemas.microsoft.com/office/powerpoint/2010/main" val="33574426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Students can complete the reflection sheet to share their experiences and what they have learned, or staff can use the questions below to guide a class discussion:</a:t>
            </a:r>
          </a:p>
          <a:p>
            <a:pPr lvl="1"/>
            <a:r>
              <a:rPr lang="en-AU" sz="1200" i="1" kern="1200" dirty="0">
                <a:solidFill>
                  <a:schemeClr val="tx1"/>
                </a:solidFill>
                <a:effectLst/>
                <a:latin typeface="+mn-lt"/>
                <a:ea typeface="+mn-ea"/>
                <a:cs typeface="+mn-cs"/>
              </a:rPr>
              <a:t>What was your story about?</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Which choice led to the best ending? Why?</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Share what happened with one of the choices in your story.</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was the effect of this choice?</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do we learn about the impact of small actions?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Share one thing you learned about religious discrimination.</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How can you make sure everyone feels respected for their beliefs?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would you do I you saw someone being treated unfairly for their religion?</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was your favourite part of writing the story?</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was the hardest part?</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If you could add one more choice or ending, what would it be?</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19</a:t>
            </a:fld>
            <a:endParaRPr lang="en-AU"/>
          </a:p>
        </p:txBody>
      </p:sp>
    </p:spTree>
    <p:extLst>
      <p:ext uri="{BB962C8B-B14F-4D97-AF65-F5344CB8AC3E}">
        <p14:creationId xmlns:p14="http://schemas.microsoft.com/office/powerpoint/2010/main" val="2418526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021471EF-CBB5-462F-A7AD-C8142A51E2B8}" type="slidenum">
              <a:t>5</a:t>
            </a:fld>
            <a:endParaRPr lang="en-US"/>
          </a:p>
        </p:txBody>
      </p:sp>
    </p:spTree>
    <p:extLst>
      <p:ext uri="{BB962C8B-B14F-4D97-AF65-F5344CB8AC3E}">
        <p14:creationId xmlns:p14="http://schemas.microsoft.com/office/powerpoint/2010/main" val="4273181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Now prompt students to make predictions about what some of these terms combined could mean:</a:t>
            </a:r>
          </a:p>
          <a:p>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Religious discrimination - </a:t>
            </a:r>
            <a:r>
              <a:rPr lang="en-AU" sz="1200" i="1" kern="1200" dirty="0">
                <a:solidFill>
                  <a:schemeClr val="tx1"/>
                </a:solidFill>
                <a:effectLst/>
                <a:latin typeface="+mn-lt"/>
                <a:ea typeface="+mn-ea"/>
                <a:cs typeface="+mn-cs"/>
              </a:rPr>
              <a:t>treating people unfairly or differently because of their religious beliefs or practices.</a:t>
            </a:r>
          </a:p>
          <a:p>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Antisemitic - </a:t>
            </a:r>
            <a:r>
              <a:rPr lang="en-AU" sz="1200" i="1" kern="1200" dirty="0">
                <a:solidFill>
                  <a:schemeClr val="tx1"/>
                </a:solidFill>
                <a:effectLst/>
                <a:latin typeface="+mn-lt"/>
                <a:ea typeface="+mn-ea"/>
                <a:cs typeface="+mn-cs"/>
              </a:rPr>
              <a:t>treating Jewish people unfairly or unkindly just because of their Jewish beliefs.</a:t>
            </a:r>
          </a:p>
          <a:p>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Islamophobia - </a:t>
            </a:r>
            <a:r>
              <a:rPr lang="en-AU" sz="1200" i="1" kern="1200" dirty="0">
                <a:solidFill>
                  <a:schemeClr val="tx1"/>
                </a:solidFill>
                <a:effectLst/>
                <a:latin typeface="+mn-lt"/>
                <a:ea typeface="+mn-ea"/>
                <a:cs typeface="+mn-cs"/>
              </a:rPr>
              <a:t>being afraid of or treating people unfairly just because they are Muslim or because of their Islamic beliefs.</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 Support activity with discussion: </a:t>
            </a:r>
          </a:p>
          <a:p>
            <a:pPr lvl="1"/>
            <a:r>
              <a:rPr lang="en-AU" sz="1200" kern="1200" dirty="0">
                <a:solidFill>
                  <a:schemeClr val="tx1"/>
                </a:solidFill>
                <a:effectLst/>
                <a:latin typeface="+mn-lt"/>
                <a:ea typeface="+mn-ea"/>
                <a:cs typeface="+mn-cs"/>
              </a:rPr>
              <a:t>Have you heard these phrases before? </a:t>
            </a:r>
          </a:p>
          <a:p>
            <a:pPr lvl="1"/>
            <a:r>
              <a:rPr lang="en-AU" sz="1200" kern="1200" dirty="0">
                <a:solidFill>
                  <a:schemeClr val="tx1"/>
                </a:solidFill>
                <a:effectLst/>
                <a:latin typeface="+mn-lt"/>
                <a:ea typeface="+mn-ea"/>
                <a:cs typeface="+mn-cs"/>
              </a:rPr>
              <a:t>Have you read them online or heard them on the news? </a:t>
            </a:r>
          </a:p>
          <a:p>
            <a:pPr lvl="1"/>
            <a:r>
              <a:rPr lang="en-AU" sz="1200" kern="1200" dirty="0">
                <a:solidFill>
                  <a:schemeClr val="tx1"/>
                </a:solidFill>
                <a:effectLst/>
                <a:latin typeface="+mn-lt"/>
                <a:ea typeface="+mn-ea"/>
                <a:cs typeface="+mn-cs"/>
              </a:rPr>
              <a:t>Reflect on whether you’ve witnessed religious discrimination at home, school online or in the community? </a:t>
            </a:r>
          </a:p>
          <a:p>
            <a:pPr lvl="1"/>
            <a:r>
              <a:rPr lang="en-AU" sz="1200" kern="1200" dirty="0">
                <a:solidFill>
                  <a:schemeClr val="tx1"/>
                </a:solidFill>
                <a:effectLst/>
                <a:latin typeface="+mn-lt"/>
                <a:ea typeface="+mn-ea"/>
                <a:cs typeface="+mn-cs"/>
              </a:rPr>
              <a:t>Who can experience religious discrimination? </a:t>
            </a:r>
          </a:p>
          <a:p>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7</a:t>
            </a:fld>
            <a:endParaRPr lang="en-AU"/>
          </a:p>
        </p:txBody>
      </p:sp>
    </p:spTree>
    <p:extLst>
      <p:ext uri="{BB962C8B-B14F-4D97-AF65-F5344CB8AC3E}">
        <p14:creationId xmlns:p14="http://schemas.microsoft.com/office/powerpoint/2010/main" val="678909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This activity can be facilitated as a class, sticking the hexagons to the board to create a honeycomb pattern, or in small groups at desks with adult support. See the example on the second page of the worksheet. </a:t>
            </a:r>
          </a:p>
          <a:p>
            <a:endParaRPr lang="en-AU" sz="1200" kern="1200" dirty="0">
              <a:solidFill>
                <a:schemeClr val="tx1"/>
              </a:solidFill>
              <a:effectLst/>
              <a:latin typeface="+mn-lt"/>
              <a:ea typeface="+mn-ea"/>
              <a:cs typeface="+mn-cs"/>
            </a:endParaRPr>
          </a:p>
          <a:p>
            <a:pPr lvl="0"/>
            <a:r>
              <a:rPr lang="en-AU" sz="1200" kern="1200" dirty="0">
                <a:solidFill>
                  <a:schemeClr val="tx1"/>
                </a:solidFill>
                <a:effectLst/>
                <a:latin typeface="+mn-lt"/>
                <a:ea typeface="+mn-ea"/>
                <a:cs typeface="+mn-cs"/>
              </a:rPr>
              <a:t>Prepare for this activity by printing multiple copies of the blank template for students to fill in themselves and contribute.</a:t>
            </a:r>
          </a:p>
          <a:p>
            <a:r>
              <a:rPr lang="en-AU" sz="1200" b="1" i="1" kern="1200" dirty="0">
                <a:solidFill>
                  <a:schemeClr val="tx1"/>
                </a:solidFill>
                <a:effectLst/>
                <a:latin typeface="+mn-lt"/>
                <a:ea typeface="+mn-ea"/>
                <a:cs typeface="+mn-cs"/>
              </a:rPr>
              <a:t>OR</a:t>
            </a:r>
            <a:endParaRPr lang="en-AU" sz="1200" kern="1200" dirty="0">
              <a:solidFill>
                <a:schemeClr val="tx1"/>
              </a:solidFill>
              <a:effectLst/>
              <a:latin typeface="+mn-lt"/>
              <a:ea typeface="+mn-ea"/>
              <a:cs typeface="+mn-cs"/>
            </a:endParaRPr>
          </a:p>
          <a:p>
            <a:pPr lvl="0"/>
            <a:r>
              <a:rPr lang="en-AU" sz="1200" kern="1200" dirty="0">
                <a:solidFill>
                  <a:schemeClr val="tx1"/>
                </a:solidFill>
                <a:effectLst/>
                <a:latin typeface="+mn-lt"/>
                <a:ea typeface="+mn-ea"/>
                <a:cs typeface="+mn-cs"/>
              </a:rPr>
              <a:t>Pre-fill templates with words or phrases relating to religion, Islam and Judaism. Support students to place them in connection with others and justify their placement. E.g. “</a:t>
            </a:r>
            <a:r>
              <a:rPr lang="en-AU" sz="1200" i="1" kern="1200" dirty="0">
                <a:solidFill>
                  <a:schemeClr val="tx1"/>
                </a:solidFill>
                <a:effectLst/>
                <a:latin typeface="+mn-lt"/>
                <a:ea typeface="+mn-ea"/>
                <a:cs typeface="+mn-cs"/>
              </a:rPr>
              <a:t>I’m placing Shabbat next to prayer because prayers can be part of the celebration”</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9</a:t>
            </a:fld>
            <a:endParaRPr lang="en-AU"/>
          </a:p>
        </p:txBody>
      </p:sp>
    </p:spTree>
    <p:extLst>
      <p:ext uri="{BB962C8B-B14F-4D97-AF65-F5344CB8AC3E}">
        <p14:creationId xmlns:p14="http://schemas.microsoft.com/office/powerpoint/2010/main" val="592749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7587C-E1F0-C773-36B8-A491B8DA8F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A9DF24-99F1-AA75-4B18-332D433725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0BE94D-ED13-DD96-7804-34F804D298CC}"/>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C912B64B-4B8C-8096-2D98-6F11BD16DF6C}"/>
              </a:ext>
            </a:extLst>
          </p:cNvPr>
          <p:cNvSpPr>
            <a:spLocks noGrp="1"/>
          </p:cNvSpPr>
          <p:nvPr>
            <p:ph type="sldNum" sz="quarter" idx="5"/>
          </p:nvPr>
        </p:nvSpPr>
        <p:spPr/>
        <p:txBody>
          <a:bodyPr/>
          <a:lstStyle/>
          <a:p>
            <a:fld id="{021471EF-CBB5-462F-A7AD-C8142A51E2B8}" type="slidenum">
              <a:rPr lang="en-AU" smtClean="0"/>
              <a:t>10</a:t>
            </a:fld>
            <a:endParaRPr lang="en-AU"/>
          </a:p>
        </p:txBody>
      </p:sp>
    </p:spTree>
    <p:extLst>
      <p:ext uri="{BB962C8B-B14F-4D97-AF65-F5344CB8AC3E}">
        <p14:creationId xmlns:p14="http://schemas.microsoft.com/office/powerpoint/2010/main" val="1760594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hlinkClick r:id="rId3"/>
              </a:rPr>
              <a:t>https://racismnoway.com.au/about-racism/understanding-racism/religious-discrimination/</a:t>
            </a:r>
            <a:endParaRPr lang="en-AU"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a:p>
          <a:p>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13</a:t>
            </a:fld>
            <a:endParaRPr lang="en-AU"/>
          </a:p>
        </p:txBody>
      </p:sp>
    </p:spTree>
    <p:extLst>
      <p:ext uri="{BB962C8B-B14F-4D97-AF65-F5344CB8AC3E}">
        <p14:creationId xmlns:p14="http://schemas.microsoft.com/office/powerpoint/2010/main" val="2900998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Class discussion</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Additionally, you can use the following prompts to facilitate class discussion:</a:t>
            </a:r>
          </a:p>
          <a:p>
            <a:r>
              <a:rPr lang="en-AU" sz="1200" b="1" kern="1200" dirty="0">
                <a:solidFill>
                  <a:schemeClr val="tx1"/>
                </a:solidFill>
                <a:effectLst/>
                <a:latin typeface="+mn-lt"/>
                <a:ea typeface="+mn-ea"/>
                <a:cs typeface="+mn-cs"/>
              </a:rPr>
              <a:t>What stood out to you?</a:t>
            </a:r>
            <a:endParaRPr lang="en-AU" sz="1200" kern="1200" dirty="0">
              <a:solidFill>
                <a:schemeClr val="tx1"/>
              </a:solidFill>
              <a:effectLst/>
              <a:latin typeface="+mn-lt"/>
              <a:ea typeface="+mn-ea"/>
              <a:cs typeface="+mn-cs"/>
            </a:endParaRPr>
          </a:p>
          <a:p>
            <a:pPr lvl="2"/>
            <a:r>
              <a:rPr lang="en-AU" sz="1200" i="1" kern="1200" dirty="0">
                <a:solidFill>
                  <a:schemeClr val="tx1"/>
                </a:solidFill>
                <a:effectLst/>
                <a:latin typeface="+mn-lt"/>
                <a:ea typeface="+mn-ea"/>
                <a:cs typeface="+mn-cs"/>
              </a:rPr>
              <a:t>What moment or fact in the video surprised you, or made you pause and think?</a:t>
            </a:r>
            <a:endParaRPr lang="en-AU" sz="1200" kern="1200" dirty="0">
              <a:solidFill>
                <a:schemeClr val="tx1"/>
              </a:solidFill>
              <a:effectLst/>
              <a:latin typeface="+mn-lt"/>
              <a:ea typeface="+mn-ea"/>
              <a:cs typeface="+mn-cs"/>
            </a:endParaRPr>
          </a:p>
          <a:p>
            <a:pPr lvl="2"/>
            <a:r>
              <a:rPr lang="en-AU" sz="1200" i="1" kern="1200" dirty="0">
                <a:solidFill>
                  <a:schemeClr val="tx1"/>
                </a:solidFill>
                <a:effectLst/>
                <a:latin typeface="+mn-lt"/>
                <a:ea typeface="+mn-ea"/>
                <a:cs typeface="+mn-cs"/>
              </a:rPr>
              <a:t>Why do you think it had that effect on you?</a:t>
            </a:r>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Identifying cause and effect</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According to the video, what are some causes of Islamophobia or antisemitism?</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are some of the effects these kinds of discrimination have on individuals or communities?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How are these causes and effects connected?</a:t>
            </a:r>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Everyday examples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The video talks about everyday experiences of discrimination. What is one example you remember?</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Can you imagine a similar scenario happening in your school or local community?</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might be the cause in that scenario, and what could be the effect?</a:t>
            </a:r>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Responses and responsibilities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strategies or responses to discrimination were suggested in the video?</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Which of those responses do you think are realistic for teenagers to use?</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What responsibility do students have — and what responsibility does the school or community have — to respond to or prevent discrimination?</a:t>
            </a:r>
            <a:endParaRPr lang="en-AU" sz="1200" kern="1200" dirty="0">
              <a:solidFill>
                <a:schemeClr val="tx1"/>
              </a:solidFill>
              <a:effectLst/>
              <a:latin typeface="+mn-lt"/>
              <a:ea typeface="+mn-ea"/>
              <a:cs typeface="+mn-cs"/>
            </a:endParaRPr>
          </a:p>
          <a:p>
            <a:r>
              <a:rPr lang="en-AU" sz="1200" b="1" kern="1200" dirty="0">
                <a:solidFill>
                  <a:schemeClr val="tx1"/>
                </a:solidFill>
                <a:effectLst/>
                <a:latin typeface="+mn-lt"/>
                <a:ea typeface="+mn-ea"/>
                <a:cs typeface="+mn-cs"/>
              </a:rPr>
              <a:t>Reflection on bias and assumptions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Did the videos challenge any of your assumptions or biases (even if they weren’t obvious)?</a:t>
            </a:r>
            <a:endParaRPr lang="en-AU" sz="1200" kern="1200" dirty="0">
              <a:solidFill>
                <a:schemeClr val="tx1"/>
              </a:solidFill>
              <a:effectLst/>
              <a:latin typeface="+mn-lt"/>
              <a:ea typeface="+mn-ea"/>
              <a:cs typeface="+mn-cs"/>
            </a:endParaRPr>
          </a:p>
          <a:p>
            <a:pPr lvl="1"/>
            <a:r>
              <a:rPr lang="en-AU" sz="1200" i="1" kern="1200" dirty="0">
                <a:solidFill>
                  <a:schemeClr val="tx1"/>
                </a:solidFill>
                <a:effectLst/>
                <a:latin typeface="+mn-lt"/>
                <a:ea typeface="+mn-ea"/>
                <a:cs typeface="+mn-cs"/>
              </a:rPr>
              <a:t>How does learning about Islamophobia and antisemitism help you understand other forms of discrimination too?</a:t>
            </a:r>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14</a:t>
            </a:fld>
            <a:endParaRPr lang="en-AU"/>
          </a:p>
        </p:txBody>
      </p:sp>
    </p:spTree>
    <p:extLst>
      <p:ext uri="{BB962C8B-B14F-4D97-AF65-F5344CB8AC3E}">
        <p14:creationId xmlns:p14="http://schemas.microsoft.com/office/powerpoint/2010/main" val="1662491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506A5-173A-693D-674A-A2B613CAF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EE9601-9ABA-A9C9-8E3E-77AE386D73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D333A9-C44D-0450-DFD1-742C829D0DB8}"/>
              </a:ext>
            </a:extLst>
          </p:cNvPr>
          <p:cNvSpPr>
            <a:spLocks noGrp="1"/>
          </p:cNvSpPr>
          <p:nvPr>
            <p:ph type="body" idx="1"/>
          </p:nvPr>
        </p:nvSpPr>
        <p:spPr/>
        <p:txBody>
          <a:bodyPr/>
          <a:lstStyle/>
          <a:p>
            <a:r>
              <a:rPr lang="en-AU" sz="1200" kern="1200" dirty="0">
                <a:solidFill>
                  <a:schemeClr val="tx1"/>
                </a:solidFill>
                <a:effectLst/>
                <a:latin typeface="+mn-lt"/>
                <a:ea typeface="+mn-ea"/>
                <a:cs typeface="+mn-cs"/>
              </a:rPr>
              <a:t>Creating a </a:t>
            </a:r>
            <a:r>
              <a:rPr lang="en-AU" sz="1200" i="1" kern="1200" dirty="0">
                <a:solidFill>
                  <a:schemeClr val="tx1"/>
                </a:solidFill>
                <a:effectLst/>
                <a:latin typeface="+mn-lt"/>
                <a:ea typeface="+mn-ea"/>
                <a:cs typeface="+mn-cs"/>
              </a:rPr>
              <a:t>Choose Your Own Adventure</a:t>
            </a:r>
            <a:r>
              <a:rPr lang="en-AU" sz="1200" kern="1200" dirty="0">
                <a:solidFill>
                  <a:schemeClr val="tx1"/>
                </a:solidFill>
                <a:effectLst/>
                <a:latin typeface="+mn-lt"/>
                <a:ea typeface="+mn-ea"/>
                <a:cs typeface="+mn-cs"/>
              </a:rPr>
              <a:t> story allows students to actively explore the concept of </a:t>
            </a:r>
            <a:r>
              <a:rPr lang="en-AU" sz="1200" b="1" kern="1200" dirty="0">
                <a:solidFill>
                  <a:schemeClr val="tx1"/>
                </a:solidFill>
                <a:effectLst/>
                <a:latin typeface="+mn-lt"/>
                <a:ea typeface="+mn-ea"/>
                <a:cs typeface="+mn-cs"/>
              </a:rPr>
              <a:t>cause and effect</a:t>
            </a:r>
            <a:r>
              <a:rPr lang="en-AU" sz="1200" kern="1200" dirty="0">
                <a:solidFill>
                  <a:schemeClr val="tx1"/>
                </a:solidFill>
                <a:effectLst/>
                <a:latin typeface="+mn-lt"/>
                <a:ea typeface="+mn-ea"/>
                <a:cs typeface="+mn-cs"/>
              </a:rPr>
              <a:t> in the context of religious discrimination. By making narrative choices that lead to different outcomes, students can better understand how actions, attitudes, and decisions contribute to prejudice or inclusion. This interactive approach encourages empathy, critical thinking, and a deeper appreciation of the real-world consequences of discrimination and respect for diversity.</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Use the scaffold provided to support students in the creation of their narrative. </a:t>
            </a:r>
          </a:p>
          <a:p>
            <a:r>
              <a:rPr lang="en-AU" sz="1200" kern="1200" dirty="0">
                <a:solidFill>
                  <a:schemeClr val="tx1"/>
                </a:solidFill>
                <a:effectLst/>
                <a:latin typeface="+mn-lt"/>
                <a:ea typeface="+mn-ea"/>
                <a:cs typeface="+mn-cs"/>
              </a:rPr>
              <a:t>Stories can be published as physical a book or using slides/PowerPoint.</a:t>
            </a:r>
          </a:p>
          <a:p>
            <a:r>
              <a:rPr lang="en-AU" sz="1200" kern="1200" dirty="0">
                <a:solidFill>
                  <a:schemeClr val="tx1"/>
                </a:solidFill>
                <a:effectLst/>
                <a:latin typeface="+mn-lt"/>
                <a:ea typeface="+mn-ea"/>
                <a:cs typeface="+mn-cs"/>
              </a:rPr>
              <a:t>Share stories with one another </a:t>
            </a:r>
          </a:p>
          <a:p>
            <a:r>
              <a:rPr lang="en-AU" sz="1200" kern="1200" dirty="0">
                <a:solidFill>
                  <a:schemeClr val="tx1"/>
                </a:solidFill>
                <a:effectLst/>
                <a:latin typeface="+mn-lt"/>
                <a:ea typeface="+mn-ea"/>
                <a:cs typeface="+mn-cs"/>
              </a:rPr>
              <a:t> </a:t>
            </a:r>
          </a:p>
          <a:p>
            <a:endParaRPr lang="en-AU" dirty="0"/>
          </a:p>
        </p:txBody>
      </p:sp>
      <p:sp>
        <p:nvSpPr>
          <p:cNvPr id="4" name="Slide Number Placeholder 3">
            <a:extLst>
              <a:ext uri="{FF2B5EF4-FFF2-40B4-BE49-F238E27FC236}">
                <a16:creationId xmlns:a16="http://schemas.microsoft.com/office/drawing/2014/main" id="{77C01577-778A-7F9C-23AB-2E6803A2895D}"/>
              </a:ext>
            </a:extLst>
          </p:cNvPr>
          <p:cNvSpPr>
            <a:spLocks noGrp="1"/>
          </p:cNvSpPr>
          <p:nvPr>
            <p:ph type="sldNum" sz="quarter" idx="5"/>
          </p:nvPr>
        </p:nvSpPr>
        <p:spPr/>
        <p:txBody>
          <a:bodyPr/>
          <a:lstStyle/>
          <a:p>
            <a:fld id="{021471EF-CBB5-462F-A7AD-C8142A51E2B8}" type="slidenum">
              <a:rPr lang="en-AU" smtClean="0"/>
              <a:t>16</a:t>
            </a:fld>
            <a:endParaRPr lang="en-AU"/>
          </a:p>
        </p:txBody>
      </p:sp>
    </p:spTree>
    <p:extLst>
      <p:ext uri="{BB962C8B-B14F-4D97-AF65-F5344CB8AC3E}">
        <p14:creationId xmlns:p14="http://schemas.microsoft.com/office/powerpoint/2010/main" val="2099954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AU" sz="1200" i="1" kern="1200" dirty="0">
                <a:solidFill>
                  <a:schemeClr val="tx1"/>
                </a:solidFill>
                <a:effectLst/>
                <a:latin typeface="+mn-lt"/>
                <a:ea typeface="+mn-ea"/>
                <a:cs typeface="+mn-cs"/>
              </a:rPr>
              <a:t>You see someone post a rude comment about a religion on social media.</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i="1" kern="1200" dirty="0">
                <a:solidFill>
                  <a:schemeClr val="tx1"/>
                </a:solidFill>
                <a:effectLst/>
                <a:latin typeface="+mn-lt"/>
                <a:ea typeface="+mn-ea"/>
                <a:cs typeface="+mn-cs"/>
              </a:rPr>
              <a:t>A teacher wishes everyone a happy holiday from one religion, forgetting others.</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i="1" kern="1200" dirty="0">
                <a:solidFill>
                  <a:schemeClr val="tx1"/>
                </a:solidFill>
                <a:effectLst/>
                <a:latin typeface="+mn-lt"/>
                <a:ea typeface="+mn-ea"/>
                <a:cs typeface="+mn-cs"/>
              </a:rPr>
              <a:t>In your group chat, someone shares a meme making fun of a religion.</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i="1" kern="1200" dirty="0">
                <a:solidFill>
                  <a:schemeClr val="tx1"/>
                </a:solidFill>
                <a:effectLst/>
                <a:latin typeface="+mn-lt"/>
                <a:ea typeface="+mn-ea"/>
                <a:cs typeface="+mn-cs"/>
              </a:rPr>
              <a:t>You’re part of the SRC at school and are involved in planning a cultural celebration. Some students don’t want to include certain religious traditions.</a:t>
            </a:r>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i="1" kern="1200" dirty="0">
                <a:solidFill>
                  <a:schemeClr val="tx1"/>
                </a:solidFill>
                <a:effectLst/>
                <a:latin typeface="+mn-lt"/>
                <a:ea typeface="+mn-ea"/>
                <a:cs typeface="+mn-cs"/>
              </a:rPr>
              <a:t>At your weekend job, a co-worker asks for a break to pray, you see another co-worker roll their eyes.</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021471EF-CBB5-462F-A7AD-C8142A51E2B8}" type="slidenum">
              <a:rPr lang="en-AU" smtClean="0"/>
              <a:t>18</a:t>
            </a:fld>
            <a:endParaRPr lang="en-AU"/>
          </a:p>
        </p:txBody>
      </p:sp>
    </p:spTree>
    <p:extLst>
      <p:ext uri="{BB962C8B-B14F-4D97-AF65-F5344CB8AC3E}">
        <p14:creationId xmlns:p14="http://schemas.microsoft.com/office/powerpoint/2010/main" val="3669017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4909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5149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7901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409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8106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201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6603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4603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85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953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10/21/2025</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696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200" cap="none" spc="100" baseline="0">
                <a:solidFill>
                  <a:schemeClr val="tx1">
                    <a:tint val="75000"/>
                  </a:schemeClr>
                </a:solidFill>
                <a:latin typeface="+mn-lt"/>
              </a:defRPr>
            </a:lvl1pPr>
          </a:lstStyle>
          <a:p>
            <a:fld id="{82EDB8D0-98ED-4B86-9D5F-E61ADC70144D}" type="datetimeFigureOut">
              <a:rPr lang="en-US" smtClean="0"/>
              <a:pPr/>
              <a:t>10/21/2025</a:t>
            </a:fld>
            <a:endParaRPr lang="en-US"/>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200" cap="none" spc="10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200" cap="none" spc="10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147849328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49" r:id="rId5"/>
    <p:sldLayoutId id="2147483754" r:id="rId6"/>
    <p:sldLayoutId id="2147483750" r:id="rId7"/>
    <p:sldLayoutId id="2147483751" r:id="rId8"/>
    <p:sldLayoutId id="2147483752" r:id="rId9"/>
    <p:sldLayoutId id="2147483753" r:id="rId10"/>
    <p:sldLayoutId id="2147483755" r:id="rId11"/>
  </p:sldLayoutIdLst>
  <p:txStyles>
    <p:titleStyle>
      <a:lvl1pPr algn="l" defTabSz="914400" rtl="0" eaLnBrk="1" latinLnBrk="0" hangingPunct="1">
        <a:lnSpc>
          <a:spcPct val="90000"/>
        </a:lnSpc>
        <a:spcBef>
          <a:spcPct val="0"/>
        </a:spcBef>
        <a:buNone/>
        <a:defRPr sz="4000" kern="1200" spc="15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spc="14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spc="14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14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racismnoway.com.au/about-racism/understanding-racism/religious-discriminat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AB83C82-30AD-4DF2-A9AD-CE1547FDE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EDFB155-04BA-EF97-B464-06C22DD5A185}"/>
              </a:ext>
            </a:extLst>
          </p:cNvPr>
          <p:cNvSpPr>
            <a:spLocks noGrp="1"/>
          </p:cNvSpPr>
          <p:nvPr>
            <p:ph type="ctrTitle"/>
          </p:nvPr>
        </p:nvSpPr>
        <p:spPr>
          <a:xfrm>
            <a:off x="3315031" y="1380754"/>
            <a:ext cx="5561938" cy="2513516"/>
          </a:xfrm>
        </p:spPr>
        <p:txBody>
          <a:bodyPr>
            <a:normAutofit fontScale="90000"/>
          </a:bodyPr>
          <a:lstStyle/>
          <a:p>
            <a:r>
              <a:rPr lang="en-US" dirty="0">
                <a:solidFill>
                  <a:srgbClr val="FFFFFF"/>
                </a:solidFill>
                <a:ea typeface="Yu Gothic Medium"/>
              </a:rPr>
              <a:t>Religious Discrimination</a:t>
            </a:r>
            <a:endParaRPr lang="en-US" dirty="0">
              <a:solidFill>
                <a:srgbClr val="FFFFFF"/>
              </a:solidFill>
              <a:ea typeface="Yu Gothic Medium"/>
              <a:cs typeface="Aharoni"/>
            </a:endParaRPr>
          </a:p>
        </p:txBody>
      </p:sp>
      <p:sp>
        <p:nvSpPr>
          <p:cNvPr id="3" name="Subtitle 2">
            <a:extLst>
              <a:ext uri="{FF2B5EF4-FFF2-40B4-BE49-F238E27FC236}">
                <a16:creationId xmlns:a16="http://schemas.microsoft.com/office/drawing/2014/main" id="{556A0B7B-57C9-4841-9D8B-8DCFC040D818}"/>
              </a:ext>
            </a:extLst>
          </p:cNvPr>
          <p:cNvSpPr>
            <a:spLocks noGrp="1"/>
          </p:cNvSpPr>
          <p:nvPr>
            <p:ph type="subTitle" idx="1"/>
          </p:nvPr>
        </p:nvSpPr>
        <p:spPr>
          <a:xfrm>
            <a:off x="3315031" y="4076802"/>
            <a:ext cx="5561938" cy="1534587"/>
          </a:xfrm>
        </p:spPr>
        <p:txBody>
          <a:bodyPr lIns="109728" tIns="109728" rIns="109728" bIns="91440" anchor="t">
            <a:normAutofit/>
          </a:bodyPr>
          <a:lstStyle/>
          <a:p>
            <a:r>
              <a:rPr lang="en-US" dirty="0">
                <a:solidFill>
                  <a:srgbClr val="FFFFFF"/>
                </a:solidFill>
              </a:rPr>
              <a:t>Stage 4-5 LS</a:t>
            </a:r>
          </a:p>
        </p:txBody>
      </p:sp>
      <p:sp>
        <p:nvSpPr>
          <p:cNvPr id="50" name="Arc 4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611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CFC12-C701-5E6C-6DF2-5D90DF36B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6A0EB4-954D-B0DB-BEF3-5F66A58FF0D4}"/>
              </a:ext>
            </a:extLst>
          </p:cNvPr>
          <p:cNvSpPr>
            <a:spLocks noGrp="1"/>
          </p:cNvSpPr>
          <p:nvPr>
            <p:ph type="title"/>
          </p:nvPr>
        </p:nvSpPr>
        <p:spPr/>
        <p:txBody>
          <a:bodyPr/>
          <a:lstStyle/>
          <a:p>
            <a:r>
              <a:rPr lang="en-US" dirty="0">
                <a:cs typeface="Aharoni"/>
              </a:rPr>
              <a:t>Islam and Judaism </a:t>
            </a:r>
            <a:endParaRPr lang="en-US" dirty="0"/>
          </a:p>
        </p:txBody>
      </p:sp>
      <p:sp>
        <p:nvSpPr>
          <p:cNvPr id="3" name="Content Placeholder 2">
            <a:extLst>
              <a:ext uri="{FF2B5EF4-FFF2-40B4-BE49-F238E27FC236}">
                <a16:creationId xmlns:a16="http://schemas.microsoft.com/office/drawing/2014/main" id="{AE345A64-1A34-222C-E217-805949A4B532}"/>
              </a:ext>
            </a:extLst>
          </p:cNvPr>
          <p:cNvSpPr>
            <a:spLocks noGrp="1"/>
          </p:cNvSpPr>
          <p:nvPr>
            <p:ph idx="1"/>
          </p:nvPr>
        </p:nvSpPr>
        <p:spPr>
          <a:xfrm>
            <a:off x="737717" y="1499129"/>
            <a:ext cx="10515600" cy="3859742"/>
          </a:xfrm>
        </p:spPr>
        <p:txBody>
          <a:bodyPr lIns="109728" tIns="109728" rIns="109728" bIns="91440" anchor="t"/>
          <a:lstStyle/>
          <a:p>
            <a:pPr marL="0" indent="0">
              <a:lnSpc>
                <a:spcPct val="150000"/>
              </a:lnSpc>
              <a:buNone/>
            </a:pPr>
            <a:r>
              <a:rPr lang="en-AU" sz="2000" dirty="0"/>
              <a:t>Using this prompt, create a hexagonal thinking display.</a:t>
            </a:r>
          </a:p>
        </p:txBody>
      </p:sp>
    </p:spTree>
    <p:extLst>
      <p:ext uri="{BB962C8B-B14F-4D97-AF65-F5344CB8AC3E}">
        <p14:creationId xmlns:p14="http://schemas.microsoft.com/office/powerpoint/2010/main" val="2091999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2DA7267-BB3B-4396-1897-1CFEA66C3507}"/>
              </a:ext>
            </a:extLst>
          </p:cNvPr>
          <p:cNvSpPr>
            <a:spLocks noGrp="1"/>
          </p:cNvSpPr>
          <p:nvPr>
            <p:ph idx="1"/>
          </p:nvPr>
        </p:nvSpPr>
        <p:spPr>
          <a:xfrm>
            <a:off x="838200" y="1331572"/>
            <a:ext cx="5558489" cy="4351338"/>
          </a:xfrm>
        </p:spPr>
        <p:txBody>
          <a:bodyPr>
            <a:normAutofit/>
          </a:bodyPr>
          <a:lstStyle/>
          <a:p>
            <a:pPr lvl="0">
              <a:lnSpc>
                <a:spcPct val="150000"/>
              </a:lnSpc>
            </a:pPr>
            <a:r>
              <a:rPr lang="en-AU" sz="1600" dirty="0"/>
              <a:t>What did you notice about our thinking?</a:t>
            </a:r>
          </a:p>
          <a:p>
            <a:pPr lvl="0">
              <a:lnSpc>
                <a:spcPct val="150000"/>
              </a:lnSpc>
            </a:pPr>
            <a:endParaRPr lang="en-AU" sz="1600" dirty="0"/>
          </a:p>
          <a:p>
            <a:pPr lvl="0">
              <a:lnSpc>
                <a:spcPct val="150000"/>
              </a:lnSpc>
            </a:pPr>
            <a:r>
              <a:rPr lang="en-AU" sz="1600" dirty="0"/>
              <a:t>How did the things other people suggest extend or challenge your thinking?</a:t>
            </a:r>
          </a:p>
          <a:p>
            <a:pPr lvl="0">
              <a:lnSpc>
                <a:spcPct val="150000"/>
              </a:lnSpc>
            </a:pPr>
            <a:endParaRPr lang="en-AU" sz="1600" dirty="0"/>
          </a:p>
          <a:p>
            <a:pPr lvl="0">
              <a:lnSpc>
                <a:spcPct val="150000"/>
              </a:lnSpc>
            </a:pPr>
            <a:r>
              <a:rPr lang="en-AU" sz="1600" dirty="0"/>
              <a:t>What other questions or curiosities do you still have about this topic?</a:t>
            </a:r>
          </a:p>
          <a:p>
            <a:pPr marL="0" indent="0">
              <a:buNone/>
            </a:pPr>
            <a:endParaRPr lang="en-AU"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4440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03</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Video Comprehension</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9787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EF6A72-6EC5-CEA0-46F2-E2EADC2247EF}"/>
            </a:ext>
          </a:extLst>
        </p:cNvPr>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96356547-1952-3E30-100A-44381CD86C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5A3C2B7-FC7B-CF39-EC9D-9E6BE351E619}"/>
              </a:ext>
            </a:extLst>
          </p:cNvPr>
          <p:cNvSpPr>
            <a:spLocks noGrp="1"/>
          </p:cNvSpPr>
          <p:nvPr>
            <p:ph type="title"/>
          </p:nvPr>
        </p:nvSpPr>
        <p:spPr>
          <a:xfrm>
            <a:off x="838200" y="365125"/>
            <a:ext cx="5884147" cy="1325563"/>
          </a:xfrm>
        </p:spPr>
        <p:txBody>
          <a:bodyPr>
            <a:normAutofit/>
          </a:bodyPr>
          <a:lstStyle/>
          <a:p>
            <a:r>
              <a:rPr lang="en-US" dirty="0">
                <a:cs typeface="Aharoni"/>
              </a:rPr>
              <a:t>Antisemitism &amp; Islamophobia</a:t>
            </a:r>
            <a:endParaRPr lang="en-US" dirty="0"/>
          </a:p>
        </p:txBody>
      </p:sp>
      <p:sp>
        <p:nvSpPr>
          <p:cNvPr id="26" name="Freeform: Shape 9">
            <a:extLst>
              <a:ext uri="{FF2B5EF4-FFF2-40B4-BE49-F238E27FC236}">
                <a16:creationId xmlns:a16="http://schemas.microsoft.com/office/drawing/2014/main" id="{CC81C753-AB0C-2E08-4CB0-77BF3E4947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Content Placeholder 2">
            <a:extLst>
              <a:ext uri="{FF2B5EF4-FFF2-40B4-BE49-F238E27FC236}">
                <a16:creationId xmlns:a16="http://schemas.microsoft.com/office/drawing/2014/main" id="{22CC1E70-D4C2-FAAD-1AAE-227DB5C727A7}"/>
              </a:ext>
            </a:extLst>
          </p:cNvPr>
          <p:cNvSpPr>
            <a:spLocks noGrp="1"/>
          </p:cNvSpPr>
          <p:nvPr>
            <p:ph idx="1"/>
          </p:nvPr>
        </p:nvSpPr>
        <p:spPr>
          <a:xfrm>
            <a:off x="838200" y="1825625"/>
            <a:ext cx="5558489" cy="4133048"/>
          </a:xfrm>
        </p:spPr>
        <p:txBody>
          <a:bodyPr lIns="109728" tIns="109728" rIns="109728" bIns="91440" anchor="t">
            <a:noAutofit/>
          </a:bodyPr>
          <a:lstStyle/>
          <a:p>
            <a:pPr marL="0" indent="0" fontAlgn="base">
              <a:lnSpc>
                <a:spcPct val="150000"/>
              </a:lnSpc>
              <a:buNone/>
            </a:pPr>
            <a:r>
              <a:rPr lang="en-AU" sz="1600" dirty="0"/>
              <a:t>Visit the </a:t>
            </a:r>
            <a:r>
              <a:rPr lang="en-AU" sz="1600" dirty="0">
                <a:hlinkClick r:id="rId3"/>
              </a:rPr>
              <a:t>Racism. No Way! </a:t>
            </a:r>
            <a:r>
              <a:rPr lang="en-AU" sz="1600" dirty="0"/>
              <a:t>website to view short videos on religious discrimination and then answer the questions on your worksheets. </a:t>
            </a:r>
          </a:p>
          <a:p>
            <a:pPr marL="0" indent="0" fontAlgn="base">
              <a:lnSpc>
                <a:spcPct val="100000"/>
              </a:lnSpc>
              <a:buNone/>
            </a:pPr>
            <a:endParaRPr lang="en-AU" sz="1600" dirty="0"/>
          </a:p>
          <a:p>
            <a:pPr marL="0" indent="0" fontAlgn="base">
              <a:lnSpc>
                <a:spcPct val="100000"/>
              </a:lnSpc>
              <a:buNone/>
            </a:pPr>
            <a:endParaRPr lang="en-AU" sz="1600" dirty="0"/>
          </a:p>
        </p:txBody>
      </p:sp>
      <p:sp>
        <p:nvSpPr>
          <p:cNvPr id="28" name="Oval 11">
            <a:extLst>
              <a:ext uri="{FF2B5EF4-FFF2-40B4-BE49-F238E27FC236}">
                <a16:creationId xmlns:a16="http://schemas.microsoft.com/office/drawing/2014/main" id="{CF4143DF-F097-7E91-8349-829673806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Block Arc 13">
            <a:extLst>
              <a:ext uri="{FF2B5EF4-FFF2-40B4-BE49-F238E27FC236}">
                <a16:creationId xmlns:a16="http://schemas.microsoft.com/office/drawing/2014/main" id="{C33DB769-75B9-C37C-E902-F07B0F766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15">
            <a:extLst>
              <a:ext uri="{FF2B5EF4-FFF2-40B4-BE49-F238E27FC236}">
                <a16:creationId xmlns:a16="http://schemas.microsoft.com/office/drawing/2014/main" id="{3C7EFA3A-B6F9-B67B-E1EF-8E75E005AF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31" name="Straight Connector 17">
            <a:extLst>
              <a:ext uri="{FF2B5EF4-FFF2-40B4-BE49-F238E27FC236}">
                <a16:creationId xmlns:a16="http://schemas.microsoft.com/office/drawing/2014/main" id="{6785947C-CF8D-0A76-A33F-3BFBE459B2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Freeform: Shape 19">
            <a:extLst>
              <a:ext uri="{FF2B5EF4-FFF2-40B4-BE49-F238E27FC236}">
                <a16:creationId xmlns:a16="http://schemas.microsoft.com/office/drawing/2014/main" id="{38600523-A43E-787E-78F9-9BDF8DB6E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Arc 21">
            <a:extLst>
              <a:ext uri="{FF2B5EF4-FFF2-40B4-BE49-F238E27FC236}">
                <a16:creationId xmlns:a16="http://schemas.microsoft.com/office/drawing/2014/main" id="{484505D3-0720-FDD5-4788-DE14CA604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F880D57-E8C4-3E07-2FE8-17D6ADB8B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5691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79662BF-071A-2CED-7000-CB9BF6690B7F}"/>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dirty="0"/>
              <a:t>Discussion</a:t>
            </a:r>
            <a:endParaRPr lang="en-US" sz="6000" kern="1200" dirty="0">
              <a:solidFill>
                <a:schemeClr val="tx1"/>
              </a:solidFill>
              <a:latin typeface="+mj-lt"/>
              <a:ea typeface="+mj-ea"/>
              <a:cs typeface="+mj-cs"/>
            </a:endParaRPr>
          </a:p>
        </p:txBody>
      </p:sp>
      <p:sp>
        <p:nvSpPr>
          <p:cNvPr id="20" name="Arc 1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2879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04</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Choose Your Own Adventure</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5796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F2EF16-39A4-1DBE-6A55-1D28C974CD72}"/>
            </a:ext>
          </a:extLst>
        </p:cNvPr>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C44187A5-A7A6-A23D-305A-C33B93DF5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0F09090-7044-9AE7-6DA9-3ED831EE6D65}"/>
              </a:ext>
            </a:extLst>
          </p:cNvPr>
          <p:cNvSpPr>
            <a:spLocks noGrp="1"/>
          </p:cNvSpPr>
          <p:nvPr>
            <p:ph type="title"/>
          </p:nvPr>
        </p:nvSpPr>
        <p:spPr>
          <a:xfrm>
            <a:off x="823797" y="668790"/>
            <a:ext cx="5884147" cy="1325563"/>
          </a:xfrm>
        </p:spPr>
        <p:txBody>
          <a:bodyPr>
            <a:normAutofit fontScale="90000"/>
          </a:bodyPr>
          <a:lstStyle/>
          <a:p>
            <a:r>
              <a:rPr lang="en-US" dirty="0">
                <a:cs typeface="Aharoni"/>
              </a:rPr>
              <a:t>How to Write a Choose Your Own Adventure Story</a:t>
            </a:r>
            <a:endParaRPr lang="en-US" dirty="0"/>
          </a:p>
        </p:txBody>
      </p:sp>
      <p:sp>
        <p:nvSpPr>
          <p:cNvPr id="26" name="Freeform: Shape 9">
            <a:extLst>
              <a:ext uri="{FF2B5EF4-FFF2-40B4-BE49-F238E27FC236}">
                <a16:creationId xmlns:a16="http://schemas.microsoft.com/office/drawing/2014/main" id="{78184C10-B1C6-6C49-02EF-D31BD2019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Content Placeholder 2">
            <a:extLst>
              <a:ext uri="{FF2B5EF4-FFF2-40B4-BE49-F238E27FC236}">
                <a16:creationId xmlns:a16="http://schemas.microsoft.com/office/drawing/2014/main" id="{68A99EEB-4E1C-137D-DF87-671386BC1674}"/>
              </a:ext>
            </a:extLst>
          </p:cNvPr>
          <p:cNvSpPr>
            <a:spLocks noGrp="1"/>
          </p:cNvSpPr>
          <p:nvPr>
            <p:ph idx="1"/>
          </p:nvPr>
        </p:nvSpPr>
        <p:spPr>
          <a:xfrm>
            <a:off x="838200" y="2207820"/>
            <a:ext cx="5558489" cy="4133048"/>
          </a:xfrm>
        </p:spPr>
        <p:txBody>
          <a:bodyPr lIns="109728" tIns="109728" rIns="109728" bIns="91440" anchor="t">
            <a:noAutofit/>
          </a:bodyPr>
          <a:lstStyle/>
          <a:p>
            <a:pPr marL="0" indent="0" fontAlgn="base">
              <a:lnSpc>
                <a:spcPct val="150000"/>
              </a:lnSpc>
              <a:buNone/>
            </a:pPr>
            <a:r>
              <a:rPr lang="en-AU" sz="1600" dirty="0"/>
              <a:t>A Choose Your Own Adventure story is a story where the reader gets to make choices — and those choices change what happens next!</a:t>
            </a:r>
          </a:p>
          <a:p>
            <a:pPr marL="0" indent="0" fontAlgn="base">
              <a:lnSpc>
                <a:spcPct val="150000"/>
              </a:lnSpc>
              <a:buNone/>
            </a:pPr>
            <a:endParaRPr lang="en-AU" sz="1600" dirty="0"/>
          </a:p>
          <a:p>
            <a:pPr marL="0" indent="0" fontAlgn="base">
              <a:lnSpc>
                <a:spcPct val="150000"/>
              </a:lnSpc>
              <a:buNone/>
            </a:pPr>
            <a:endParaRPr lang="en-AU" sz="1600" dirty="0"/>
          </a:p>
          <a:p>
            <a:pPr marL="0" indent="0" fontAlgn="base">
              <a:lnSpc>
                <a:spcPct val="150000"/>
              </a:lnSpc>
              <a:buNone/>
            </a:pPr>
            <a:r>
              <a:rPr lang="en-AU" sz="1600" dirty="0"/>
              <a:t>The next slide will walk us through the steps. . .</a:t>
            </a:r>
          </a:p>
          <a:p>
            <a:pPr marL="0" indent="0" fontAlgn="base">
              <a:lnSpc>
                <a:spcPct val="150000"/>
              </a:lnSpc>
              <a:buNone/>
            </a:pPr>
            <a:endParaRPr lang="en-AU" sz="1600" dirty="0"/>
          </a:p>
          <a:p>
            <a:pPr marL="0" indent="0" fontAlgn="base">
              <a:lnSpc>
                <a:spcPct val="100000"/>
              </a:lnSpc>
              <a:buNone/>
            </a:pPr>
            <a:endParaRPr lang="en-AU" sz="1600" dirty="0"/>
          </a:p>
        </p:txBody>
      </p:sp>
      <p:sp>
        <p:nvSpPr>
          <p:cNvPr id="28" name="Oval 11">
            <a:extLst>
              <a:ext uri="{FF2B5EF4-FFF2-40B4-BE49-F238E27FC236}">
                <a16:creationId xmlns:a16="http://schemas.microsoft.com/office/drawing/2014/main" id="{876FF448-1E1D-9DDE-D86C-82994697D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Block Arc 13">
            <a:extLst>
              <a:ext uri="{FF2B5EF4-FFF2-40B4-BE49-F238E27FC236}">
                <a16:creationId xmlns:a16="http://schemas.microsoft.com/office/drawing/2014/main" id="{CC792E6C-171D-8515-D559-59514FAAB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15">
            <a:extLst>
              <a:ext uri="{FF2B5EF4-FFF2-40B4-BE49-F238E27FC236}">
                <a16:creationId xmlns:a16="http://schemas.microsoft.com/office/drawing/2014/main" id="{BBBC036E-B6AB-6C57-C680-E24D14A89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31" name="Straight Connector 17">
            <a:extLst>
              <a:ext uri="{FF2B5EF4-FFF2-40B4-BE49-F238E27FC236}">
                <a16:creationId xmlns:a16="http://schemas.microsoft.com/office/drawing/2014/main" id="{D5B243D1-941F-EFB8-DC1F-DE578E3F4D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Freeform: Shape 19">
            <a:extLst>
              <a:ext uri="{FF2B5EF4-FFF2-40B4-BE49-F238E27FC236}">
                <a16:creationId xmlns:a16="http://schemas.microsoft.com/office/drawing/2014/main" id="{C6924D11-EEF8-1DB0-F5F2-B5FE67123A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Arc 21">
            <a:extLst>
              <a:ext uri="{FF2B5EF4-FFF2-40B4-BE49-F238E27FC236}">
                <a16:creationId xmlns:a16="http://schemas.microsoft.com/office/drawing/2014/main" id="{E6037AC5-96BD-6B36-F4FA-1EA05CBF3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4CA0CFEB-0CE8-75D7-FCCA-2D0E0C436E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8172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DE9DAD-37FD-9AB4-9DEF-5C504C1FDFC9}"/>
              </a:ext>
            </a:extLst>
          </p:cNvPr>
          <p:cNvSpPr>
            <a:spLocks noGrp="1"/>
          </p:cNvSpPr>
          <p:nvPr>
            <p:ph idx="1"/>
          </p:nvPr>
        </p:nvSpPr>
        <p:spPr>
          <a:xfrm>
            <a:off x="838200" y="700209"/>
            <a:ext cx="10515600" cy="3859742"/>
          </a:xfrm>
        </p:spPr>
        <p:txBody>
          <a:bodyPr/>
          <a:lstStyle/>
          <a:p>
            <a:pPr marL="342900" indent="-342900" fontAlgn="base">
              <a:lnSpc>
                <a:spcPct val="150000"/>
              </a:lnSpc>
              <a:buAutoNum type="arabicPeriod"/>
            </a:pPr>
            <a:r>
              <a:rPr lang="en-AU" sz="1600" b="1" dirty="0"/>
              <a:t>Start with a main character. </a:t>
            </a:r>
            <a:r>
              <a:rPr lang="en-AU" sz="1600" dirty="0"/>
              <a:t>Create a character about your age who faces a situation at school, in the community, or online</a:t>
            </a:r>
            <a:r>
              <a:rPr lang="en-AU" sz="1600" i="1" dirty="0"/>
              <a:t>. Example: A new student joins the class who celebrates different holidays</a:t>
            </a:r>
            <a:r>
              <a:rPr lang="en-AU" sz="1600" dirty="0"/>
              <a:t>.</a:t>
            </a:r>
          </a:p>
          <a:p>
            <a:pPr marL="342900" indent="-342900" fontAlgn="base">
              <a:lnSpc>
                <a:spcPct val="150000"/>
              </a:lnSpc>
              <a:buAutoNum type="arabicPeriod"/>
            </a:pPr>
            <a:r>
              <a:rPr lang="en-AU" sz="1600" b="1" dirty="0"/>
              <a:t>Describe the problem</a:t>
            </a:r>
            <a:r>
              <a:rPr lang="en-AU" sz="1600" dirty="0"/>
              <a:t>. Show something that could lead to unfair treatment or kindness. </a:t>
            </a:r>
            <a:r>
              <a:rPr lang="en-AU" sz="1600" i="1" dirty="0"/>
              <a:t>Example: Some students make fun of the new student’s lunch or clothing</a:t>
            </a:r>
            <a:r>
              <a:rPr lang="en-AU" sz="1600" dirty="0"/>
              <a:t>.</a:t>
            </a:r>
          </a:p>
          <a:p>
            <a:pPr marL="342900" indent="-342900" fontAlgn="base">
              <a:lnSpc>
                <a:spcPct val="150000"/>
              </a:lnSpc>
              <a:buAutoNum type="arabicPeriod"/>
            </a:pPr>
            <a:r>
              <a:rPr lang="en-AU" sz="1600" b="1" dirty="0"/>
              <a:t>Give the reader choices. </a:t>
            </a:r>
            <a:r>
              <a:rPr lang="en-AU" sz="1600" dirty="0"/>
              <a:t>Let the reader pick what the main character does next. </a:t>
            </a:r>
            <a:r>
              <a:rPr lang="en-AU" sz="1600" i="1" dirty="0"/>
              <a:t>Example: Choice 1:Stay quiet and walk away.</a:t>
            </a:r>
            <a:br>
              <a:rPr lang="en-AU" sz="1600" i="1" dirty="0"/>
            </a:br>
            <a:r>
              <a:rPr lang="en-AU" sz="1600" i="1" dirty="0"/>
              <a:t>Choice 2: Join in with the teasing.</a:t>
            </a:r>
          </a:p>
          <a:p>
            <a:pPr marL="342900" indent="-342900" fontAlgn="base">
              <a:lnSpc>
                <a:spcPct val="150000"/>
              </a:lnSpc>
              <a:buAutoNum type="arabicPeriod"/>
            </a:pPr>
            <a:r>
              <a:rPr lang="en-AU" sz="1600" b="1" i="1" dirty="0"/>
              <a:t>Show the results. </a:t>
            </a:r>
            <a:r>
              <a:rPr lang="en-AU" sz="1600" i="1" dirty="0"/>
              <a:t>Write a short ending for each choice to show the cause and effect — what happens because of the decision. Example: If you stay quiet: The teasing continues and the new student feels sad. If you join in: Someone else tells the teacher, and you feel bad later.</a:t>
            </a:r>
          </a:p>
          <a:p>
            <a:pPr marL="342900" indent="-342900" fontAlgn="base">
              <a:lnSpc>
                <a:spcPct val="150000"/>
              </a:lnSpc>
              <a:buAutoNum type="arabicPeriod"/>
            </a:pPr>
            <a:r>
              <a:rPr lang="en-AU" sz="1600" b="1" dirty="0"/>
              <a:t>Finish with a message. </a:t>
            </a:r>
            <a:r>
              <a:rPr lang="en-AU" sz="1600" dirty="0"/>
              <a:t>End by showing what the character learned — that kindness and respect make everyone feel safe and included.</a:t>
            </a:r>
          </a:p>
          <a:p>
            <a:pPr marL="0" indent="0" fontAlgn="base">
              <a:lnSpc>
                <a:spcPct val="150000"/>
              </a:lnSpc>
              <a:buNone/>
            </a:pPr>
            <a:endParaRPr lang="en-AU" sz="1600" dirty="0"/>
          </a:p>
          <a:p>
            <a:pPr marL="0" indent="0" fontAlgn="base">
              <a:lnSpc>
                <a:spcPct val="100000"/>
              </a:lnSpc>
              <a:buNone/>
            </a:pPr>
            <a:endParaRPr lang="en-AU" sz="1600" dirty="0"/>
          </a:p>
          <a:p>
            <a:pPr marL="0" indent="0">
              <a:buNone/>
            </a:pPr>
            <a:endParaRPr lang="en-AU" sz="1600" dirty="0"/>
          </a:p>
        </p:txBody>
      </p:sp>
    </p:spTree>
    <p:extLst>
      <p:ext uri="{BB962C8B-B14F-4D97-AF65-F5344CB8AC3E}">
        <p14:creationId xmlns:p14="http://schemas.microsoft.com/office/powerpoint/2010/main" val="3217383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B57F216-457F-A694-F969-3EE9B7C5DEB6}"/>
              </a:ext>
            </a:extLst>
          </p:cNvPr>
          <p:cNvSpPr>
            <a:spLocks noGrp="1"/>
          </p:cNvSpPr>
          <p:nvPr>
            <p:ph type="title"/>
          </p:nvPr>
        </p:nvSpPr>
        <p:spPr>
          <a:xfrm>
            <a:off x="686834" y="1153572"/>
            <a:ext cx="3200400" cy="4461163"/>
          </a:xfrm>
        </p:spPr>
        <p:txBody>
          <a:bodyPr>
            <a:normAutofit/>
          </a:bodyPr>
          <a:lstStyle/>
          <a:p>
            <a:r>
              <a:rPr lang="en-AU" dirty="0">
                <a:solidFill>
                  <a:srgbClr val="FFFFFF"/>
                </a:solidFill>
              </a:rPr>
              <a:t>Some Possible Story Ideas</a:t>
            </a:r>
          </a:p>
        </p:txBody>
      </p:sp>
      <p:sp>
        <p:nvSpPr>
          <p:cNvPr id="3" name="Content Placeholder 2">
            <a:extLst>
              <a:ext uri="{FF2B5EF4-FFF2-40B4-BE49-F238E27FC236}">
                <a16:creationId xmlns:a16="http://schemas.microsoft.com/office/drawing/2014/main" id="{DFB56E2C-A4C3-79BD-DC3C-CA5F26B51DFE}"/>
              </a:ext>
            </a:extLst>
          </p:cNvPr>
          <p:cNvSpPr>
            <a:spLocks noGrp="1"/>
          </p:cNvSpPr>
          <p:nvPr>
            <p:ph idx="1"/>
          </p:nvPr>
        </p:nvSpPr>
        <p:spPr>
          <a:xfrm>
            <a:off x="4447308" y="591344"/>
            <a:ext cx="6906491" cy="5585619"/>
          </a:xfrm>
        </p:spPr>
        <p:txBody>
          <a:bodyPr anchor="ctr">
            <a:normAutofit/>
          </a:bodyPr>
          <a:lstStyle/>
          <a:p>
            <a:pPr lvl="0"/>
            <a:r>
              <a:rPr lang="en-AU" i="1" dirty="0"/>
              <a:t>You see someone post a rude comment about a religion on social media.</a:t>
            </a:r>
          </a:p>
          <a:p>
            <a:pPr lvl="0"/>
            <a:endParaRPr lang="en-AU" dirty="0"/>
          </a:p>
          <a:p>
            <a:pPr lvl="0"/>
            <a:r>
              <a:rPr lang="en-AU" i="1" dirty="0"/>
              <a:t>A teacher wishes everyone a happy holiday from one religion, forgetting others.</a:t>
            </a:r>
          </a:p>
          <a:p>
            <a:pPr lvl="0"/>
            <a:endParaRPr lang="en-AU" dirty="0"/>
          </a:p>
          <a:p>
            <a:pPr lvl="0"/>
            <a:r>
              <a:rPr lang="en-AU" i="1" dirty="0"/>
              <a:t>In a group chat, someone shares a meme making fun of a religion.</a:t>
            </a:r>
            <a:endParaRPr lang="en-AU" dirty="0"/>
          </a:p>
          <a:p>
            <a:endParaRPr lang="en-AU"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192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D9172B1-8EEA-E98D-D74A-532004F67C1B}"/>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kern="1200" dirty="0">
                <a:solidFill>
                  <a:schemeClr val="tx1"/>
                </a:solidFill>
                <a:latin typeface="+mj-lt"/>
                <a:ea typeface="+mj-ea"/>
                <a:cs typeface="+mj-cs"/>
              </a:rPr>
              <a:t>Reflection</a:t>
            </a:r>
          </a:p>
        </p:txBody>
      </p:sp>
      <p:sp>
        <p:nvSpPr>
          <p:cNvPr id="20" name="Arc 1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9844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9A052C9-55BF-84B7-AA43-0E60F6B9878C}"/>
              </a:ext>
            </a:extLst>
          </p:cNvPr>
          <p:cNvSpPr>
            <a:spLocks noGrp="1"/>
          </p:cNvSpPr>
          <p:nvPr>
            <p:ph type="title"/>
          </p:nvPr>
        </p:nvSpPr>
        <p:spPr>
          <a:xfrm>
            <a:off x="838200" y="365125"/>
            <a:ext cx="5558489" cy="1325563"/>
          </a:xfrm>
        </p:spPr>
        <p:txBody>
          <a:bodyPr>
            <a:normAutofit/>
          </a:bodyPr>
          <a:lstStyle/>
          <a:p>
            <a:r>
              <a:rPr lang="en-US">
                <a:cs typeface="Aharoni"/>
              </a:rPr>
              <a:t>Learning Intention</a:t>
            </a:r>
            <a:endParaRPr lang="en-US"/>
          </a:p>
        </p:txBody>
      </p:sp>
      <p:sp>
        <p:nvSpPr>
          <p:cNvPr id="26"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Content Placeholder 2">
            <a:extLst>
              <a:ext uri="{FF2B5EF4-FFF2-40B4-BE49-F238E27FC236}">
                <a16:creationId xmlns:a16="http://schemas.microsoft.com/office/drawing/2014/main" id="{F592C9E5-652C-63FB-E8BD-2189AE617E14}"/>
              </a:ext>
            </a:extLst>
          </p:cNvPr>
          <p:cNvSpPr>
            <a:spLocks noGrp="1"/>
          </p:cNvSpPr>
          <p:nvPr>
            <p:ph idx="1"/>
          </p:nvPr>
        </p:nvSpPr>
        <p:spPr>
          <a:xfrm>
            <a:off x="838200" y="1825625"/>
            <a:ext cx="5558489" cy="4351338"/>
          </a:xfrm>
        </p:spPr>
        <p:txBody>
          <a:bodyPr lIns="109728" tIns="109728" rIns="109728" bIns="91440" anchor="t">
            <a:normAutofit lnSpcReduction="10000"/>
          </a:bodyPr>
          <a:lstStyle/>
          <a:p>
            <a:pPr indent="0">
              <a:lnSpc>
                <a:spcPct val="150000"/>
              </a:lnSpc>
              <a:buNone/>
            </a:pPr>
            <a:r>
              <a:rPr lang="en-US" sz="1600" dirty="0">
                <a:latin typeface="Avenir Next LT Pro"/>
                <a:ea typeface="Calibri"/>
                <a:cs typeface="Calibri"/>
              </a:rPr>
              <a:t>To understand religious discrimination as a form of racism, with a particular focus on </a:t>
            </a:r>
            <a:r>
              <a:rPr lang="en-US" sz="1600" b="1" dirty="0">
                <a:latin typeface="Avenir Next LT Pro"/>
                <a:ea typeface="Calibri"/>
                <a:cs typeface="Calibri"/>
              </a:rPr>
              <a:t>Antisemitism</a:t>
            </a:r>
            <a:r>
              <a:rPr lang="en-US" sz="1600" dirty="0">
                <a:latin typeface="Avenir Next LT Pro"/>
                <a:ea typeface="Calibri"/>
                <a:cs typeface="Calibri"/>
              </a:rPr>
              <a:t> and </a:t>
            </a:r>
            <a:r>
              <a:rPr lang="en-US" sz="1600" b="1" dirty="0">
                <a:latin typeface="Avenir Next LT Pro"/>
                <a:ea typeface="Calibri"/>
                <a:cs typeface="Calibri"/>
              </a:rPr>
              <a:t>Islamophobia.</a:t>
            </a:r>
            <a:endParaRPr lang="en-US" b="1" dirty="0"/>
          </a:p>
          <a:p>
            <a:pPr>
              <a:lnSpc>
                <a:spcPct val="150000"/>
              </a:lnSpc>
              <a:buNone/>
            </a:pPr>
            <a:endParaRPr lang="en-US" sz="1600" dirty="0"/>
          </a:p>
          <a:p>
            <a:pPr>
              <a:lnSpc>
                <a:spcPct val="150000"/>
              </a:lnSpc>
              <a:buNone/>
            </a:pPr>
            <a:r>
              <a:rPr lang="en-US" sz="1600" dirty="0"/>
              <a:t>We will do this through the following activities:</a:t>
            </a:r>
          </a:p>
          <a:p>
            <a:pPr>
              <a:lnSpc>
                <a:spcPct val="150000"/>
              </a:lnSpc>
              <a:buNone/>
            </a:pPr>
            <a:endParaRPr lang="en-US" sz="1600" dirty="0"/>
          </a:p>
          <a:p>
            <a:pPr lvl="1">
              <a:lnSpc>
                <a:spcPct val="150000"/>
              </a:lnSpc>
              <a:buFont typeface="Wingdings" panose="020B0604020202020204" pitchFamily="34" charset="0"/>
              <a:buChar char="q"/>
            </a:pPr>
            <a:r>
              <a:rPr lang="en-US" sz="1200" dirty="0"/>
              <a:t>Vocabulary exercise</a:t>
            </a:r>
          </a:p>
          <a:p>
            <a:pPr lvl="1">
              <a:lnSpc>
                <a:spcPct val="150000"/>
              </a:lnSpc>
              <a:buFont typeface="Wingdings" panose="020B0604020202020204" pitchFamily="34" charset="0"/>
              <a:buChar char="q"/>
            </a:pPr>
            <a:r>
              <a:rPr lang="en-US" sz="1200" dirty="0"/>
              <a:t>Hexagonal thinking (brainstorm)</a:t>
            </a:r>
          </a:p>
          <a:p>
            <a:pPr lvl="1">
              <a:lnSpc>
                <a:spcPct val="150000"/>
              </a:lnSpc>
              <a:buFont typeface="Wingdings" panose="020B0604020202020204" pitchFamily="34" charset="0"/>
              <a:buChar char="q"/>
            </a:pPr>
            <a:r>
              <a:rPr lang="en-US" sz="1200" dirty="0"/>
              <a:t>Video clips</a:t>
            </a:r>
          </a:p>
          <a:p>
            <a:pPr lvl="1">
              <a:lnSpc>
                <a:spcPct val="150000"/>
              </a:lnSpc>
              <a:buFont typeface="Wingdings" panose="020B0604020202020204" pitchFamily="34" charset="0"/>
              <a:buChar char="q"/>
            </a:pPr>
            <a:r>
              <a:rPr lang="en-US" sz="1200" dirty="0"/>
              <a:t>Comprehension activity</a:t>
            </a:r>
          </a:p>
          <a:p>
            <a:pPr lvl="1">
              <a:lnSpc>
                <a:spcPct val="150000"/>
              </a:lnSpc>
              <a:buFont typeface="Wingdings" panose="020B0604020202020204" pitchFamily="34" charset="0"/>
              <a:buChar char="q"/>
            </a:pPr>
            <a:r>
              <a:rPr lang="en-US" sz="1200" dirty="0"/>
              <a:t>Choose </a:t>
            </a:r>
            <a:r>
              <a:rPr lang="en-US" sz="1200" dirty="0" err="1"/>
              <a:t>yown</a:t>
            </a:r>
            <a:r>
              <a:rPr lang="en-US" sz="1200" dirty="0"/>
              <a:t> adventure </a:t>
            </a:r>
          </a:p>
          <a:p>
            <a:pPr>
              <a:buFont typeface="Wingdings" panose="020B0604020202020204" pitchFamily="34" charset="0"/>
              <a:buChar char="q"/>
            </a:pPr>
            <a:endParaRPr lang="en-US" sz="1200" dirty="0"/>
          </a:p>
          <a:p>
            <a:pPr>
              <a:buFont typeface="Courier New" panose="020B0604020202020204" pitchFamily="34" charset="0"/>
              <a:buChar char="o"/>
            </a:pPr>
            <a:endParaRPr lang="en-US" sz="1200" dirty="0"/>
          </a:p>
          <a:p>
            <a:pPr marL="0" indent="0">
              <a:buNone/>
            </a:pPr>
            <a:endParaRPr lang="en-US" dirty="0"/>
          </a:p>
        </p:txBody>
      </p:sp>
      <p:sp>
        <p:nvSpPr>
          <p:cNvPr id="28"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31"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976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67F339B-E597-9F4B-E4BF-A7E7407CDE97}"/>
              </a:ext>
            </a:extLst>
          </p:cNvPr>
          <p:cNvSpPr>
            <a:spLocks noGrp="1"/>
          </p:cNvSpPr>
          <p:nvPr>
            <p:ph type="title"/>
          </p:nvPr>
        </p:nvSpPr>
        <p:spPr>
          <a:xfrm>
            <a:off x="686834" y="1153572"/>
            <a:ext cx="3200400" cy="4461163"/>
          </a:xfrm>
        </p:spPr>
        <p:txBody>
          <a:bodyPr>
            <a:normAutofit/>
          </a:bodyPr>
          <a:lstStyle/>
          <a:p>
            <a:r>
              <a:rPr lang="en-US" b="1" dirty="0">
                <a:solidFill>
                  <a:srgbClr val="FFFFFF"/>
                </a:solidFill>
                <a:cs typeface="Aharoni"/>
              </a:rPr>
              <a:t>End of</a:t>
            </a:r>
            <a:r>
              <a:rPr lang="en-US" dirty="0">
                <a:solidFill>
                  <a:srgbClr val="FFFFFF"/>
                </a:solidFill>
                <a:cs typeface="Aharoni"/>
              </a:rPr>
              <a:t> lesson  </a:t>
            </a:r>
            <a:endParaRPr lang="en-US" dirty="0">
              <a:solidFill>
                <a:srgbClr val="FFFFFF"/>
              </a:solidFill>
            </a:endParaRPr>
          </a:p>
        </p:txBody>
      </p:sp>
      <p:sp>
        <p:nvSpPr>
          <p:cNvPr id="33" name="Arc 3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567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E69818-15D3-5336-96CB-904D5CE3133B}"/>
              </a:ext>
            </a:extLst>
          </p:cNvPr>
          <p:cNvSpPr>
            <a:spLocks noGrp="1"/>
          </p:cNvSpPr>
          <p:nvPr>
            <p:ph type="title"/>
          </p:nvPr>
        </p:nvSpPr>
        <p:spPr>
          <a:xfrm>
            <a:off x="1389278" y="1233241"/>
            <a:ext cx="3240506" cy="4064628"/>
          </a:xfrm>
        </p:spPr>
        <p:txBody>
          <a:bodyPr>
            <a:normAutofit/>
          </a:bodyPr>
          <a:lstStyle/>
          <a:p>
            <a:r>
              <a:rPr lang="en-US">
                <a:solidFill>
                  <a:srgbClr val="FFFFFF"/>
                </a:solidFill>
                <a:cs typeface="Aharoni"/>
              </a:rPr>
              <a:t>This is a safe space</a:t>
            </a:r>
            <a:endParaRPr lang="en-US">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Content Placeholder 2">
            <a:extLst>
              <a:ext uri="{FF2B5EF4-FFF2-40B4-BE49-F238E27FC236}">
                <a16:creationId xmlns:a16="http://schemas.microsoft.com/office/drawing/2014/main" id="{EA6710FD-7557-F264-D2DB-8413D7A67F2E}"/>
              </a:ext>
            </a:extLst>
          </p:cNvPr>
          <p:cNvSpPr>
            <a:spLocks noGrp="1"/>
          </p:cNvSpPr>
          <p:nvPr>
            <p:ph idx="1"/>
          </p:nvPr>
        </p:nvSpPr>
        <p:spPr>
          <a:xfrm>
            <a:off x="6096000" y="820880"/>
            <a:ext cx="5257799" cy="4889350"/>
          </a:xfrm>
        </p:spPr>
        <p:txBody>
          <a:bodyPr lIns="109728" tIns="109728" rIns="109728" bIns="91440" anchor="t">
            <a:normAutofit/>
          </a:bodyPr>
          <a:lstStyle/>
          <a:p>
            <a:pPr marL="0" indent="0">
              <a:buNone/>
            </a:pPr>
            <a:r>
              <a:rPr lang="en-US" dirty="0">
                <a:ea typeface="+mn-lt"/>
                <a:cs typeface="+mn-lt"/>
              </a:rPr>
              <a:t>This is a safe place where no one will judge you for what you say or think. It's okay to make mistakes, but it's important to </a:t>
            </a:r>
            <a:r>
              <a:rPr lang="en-US" dirty="0" err="1">
                <a:ea typeface="+mn-lt"/>
                <a:cs typeface="+mn-lt"/>
              </a:rPr>
              <a:t>recognise</a:t>
            </a:r>
            <a:r>
              <a:rPr lang="en-US" dirty="0">
                <a:ea typeface="+mn-lt"/>
                <a:cs typeface="+mn-lt"/>
              </a:rPr>
              <a:t> and learn from them. </a:t>
            </a:r>
          </a:p>
          <a:p>
            <a:pPr marL="0" indent="0">
              <a:buNone/>
            </a:pPr>
            <a:endParaRPr lang="en-US" dirty="0">
              <a:ea typeface="+mn-lt"/>
              <a:cs typeface="+mn-lt"/>
            </a:endParaRPr>
          </a:p>
          <a:p>
            <a:pPr marL="0" indent="0">
              <a:buNone/>
            </a:pPr>
            <a:r>
              <a:rPr lang="en-US" dirty="0">
                <a:ea typeface="+mn-lt"/>
                <a:cs typeface="+mn-lt"/>
              </a:rPr>
              <a:t>Let's talk about how we can respect each other while we learn together...</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662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01</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Vocabulary Exercise</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76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3001AFEA-2442-4A9F-BA37-8C469F306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Block Arc 17">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2">
              <a:lumMod val="75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2" name="Straight Connector 2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4" name="Freeform: Shape 23">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2">
              <a:lumMod val="75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872052">
            <a:off x="6113252" y="4145122"/>
            <a:ext cx="4083433" cy="4083433"/>
          </a:xfrm>
          <a:prstGeom prst="arc">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81D834EB-218D-FFA9-BA7B-CBF61EED3432}"/>
              </a:ext>
            </a:extLst>
          </p:cNvPr>
          <p:cNvSpPr/>
          <p:nvPr/>
        </p:nvSpPr>
        <p:spPr>
          <a:xfrm>
            <a:off x="3992450" y="1502535"/>
            <a:ext cx="4282226" cy="3552421"/>
          </a:xfrm>
          <a:prstGeom prst="ellipse">
            <a:avLst/>
          </a:prstGeom>
          <a:noFill/>
          <a:ln w="57150">
            <a:solidFill>
              <a:schemeClr val="bg2">
                <a:lumMod val="75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6198BD4-D913-69E3-94C1-A1CC6FC74FB7}"/>
              </a:ext>
            </a:extLst>
          </p:cNvPr>
          <p:cNvSpPr txBox="1"/>
          <p:nvPr/>
        </p:nvSpPr>
        <p:spPr>
          <a:xfrm>
            <a:off x="4359499" y="2352541"/>
            <a:ext cx="354812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solidFill>
                  <a:srgbClr val="FFFFFF"/>
                </a:solidFill>
                <a:latin typeface="Avenir Next LT Pro"/>
              </a:rPr>
              <a:t>Have you heard some of these words before?</a:t>
            </a:r>
            <a:endParaRPr lang="en-US" sz="3600" b="1" dirty="0">
              <a:latin typeface="Avenir Next LT Pro"/>
            </a:endParaRPr>
          </a:p>
        </p:txBody>
      </p:sp>
      <p:sp>
        <p:nvSpPr>
          <p:cNvPr id="2" name="TextBox 1">
            <a:extLst>
              <a:ext uri="{FF2B5EF4-FFF2-40B4-BE49-F238E27FC236}">
                <a16:creationId xmlns:a16="http://schemas.microsoft.com/office/drawing/2014/main" id="{4FC682FE-365B-1499-8BC3-AC2DE143E472}"/>
              </a:ext>
            </a:extLst>
          </p:cNvPr>
          <p:cNvSpPr txBox="1"/>
          <p:nvPr/>
        </p:nvSpPr>
        <p:spPr>
          <a:xfrm>
            <a:off x="1339825" y="610949"/>
            <a:ext cx="3835385" cy="707886"/>
          </a:xfrm>
          <a:prstGeom prst="rect">
            <a:avLst/>
          </a:prstGeom>
          <a:noFill/>
        </p:spPr>
        <p:txBody>
          <a:bodyPr wrap="square" rtlCol="0">
            <a:spAutoFit/>
          </a:bodyPr>
          <a:lstStyle/>
          <a:p>
            <a:r>
              <a:rPr lang="en-AU" sz="4000" dirty="0">
                <a:solidFill>
                  <a:schemeClr val="bg1"/>
                </a:solidFill>
              </a:rPr>
              <a:t>Discrimination</a:t>
            </a:r>
            <a:r>
              <a:rPr lang="en-AU" dirty="0"/>
              <a:t> </a:t>
            </a:r>
          </a:p>
        </p:txBody>
      </p:sp>
      <p:sp>
        <p:nvSpPr>
          <p:cNvPr id="3" name="TextBox 2">
            <a:extLst>
              <a:ext uri="{FF2B5EF4-FFF2-40B4-BE49-F238E27FC236}">
                <a16:creationId xmlns:a16="http://schemas.microsoft.com/office/drawing/2014/main" id="{E78F17B2-96D6-79EB-65CB-D2656F0769A9}"/>
              </a:ext>
            </a:extLst>
          </p:cNvPr>
          <p:cNvSpPr txBox="1"/>
          <p:nvPr/>
        </p:nvSpPr>
        <p:spPr>
          <a:xfrm>
            <a:off x="2314899" y="5285526"/>
            <a:ext cx="2394693" cy="707886"/>
          </a:xfrm>
          <a:prstGeom prst="rect">
            <a:avLst/>
          </a:prstGeom>
          <a:noFill/>
        </p:spPr>
        <p:txBody>
          <a:bodyPr wrap="square" rtlCol="0">
            <a:spAutoFit/>
          </a:bodyPr>
          <a:lstStyle/>
          <a:p>
            <a:r>
              <a:rPr lang="en-AU" sz="4000" dirty="0">
                <a:solidFill>
                  <a:schemeClr val="bg1"/>
                </a:solidFill>
              </a:rPr>
              <a:t>Phobia</a:t>
            </a:r>
            <a:r>
              <a:rPr lang="en-AU" dirty="0"/>
              <a:t> </a:t>
            </a:r>
          </a:p>
        </p:txBody>
      </p:sp>
      <p:sp>
        <p:nvSpPr>
          <p:cNvPr id="6" name="TextBox 5">
            <a:extLst>
              <a:ext uri="{FF2B5EF4-FFF2-40B4-BE49-F238E27FC236}">
                <a16:creationId xmlns:a16="http://schemas.microsoft.com/office/drawing/2014/main" id="{06F7CAEE-3A6A-8755-81AC-A791B19D8956}"/>
              </a:ext>
            </a:extLst>
          </p:cNvPr>
          <p:cNvSpPr txBox="1"/>
          <p:nvPr/>
        </p:nvSpPr>
        <p:spPr>
          <a:xfrm>
            <a:off x="8182708" y="5224102"/>
            <a:ext cx="2394693" cy="707886"/>
          </a:xfrm>
          <a:prstGeom prst="rect">
            <a:avLst/>
          </a:prstGeom>
          <a:noFill/>
        </p:spPr>
        <p:txBody>
          <a:bodyPr wrap="square" rtlCol="0">
            <a:spAutoFit/>
          </a:bodyPr>
          <a:lstStyle/>
          <a:p>
            <a:r>
              <a:rPr lang="en-AU" sz="4000" dirty="0">
                <a:solidFill>
                  <a:schemeClr val="bg1"/>
                </a:solidFill>
              </a:rPr>
              <a:t>Religion</a:t>
            </a:r>
            <a:r>
              <a:rPr lang="en-AU" dirty="0"/>
              <a:t> </a:t>
            </a:r>
          </a:p>
        </p:txBody>
      </p:sp>
      <p:sp>
        <p:nvSpPr>
          <p:cNvPr id="7" name="TextBox 6">
            <a:extLst>
              <a:ext uri="{FF2B5EF4-FFF2-40B4-BE49-F238E27FC236}">
                <a16:creationId xmlns:a16="http://schemas.microsoft.com/office/drawing/2014/main" id="{81C81A37-512A-2CDE-E0F3-DE69BE2999E6}"/>
              </a:ext>
            </a:extLst>
          </p:cNvPr>
          <p:cNvSpPr txBox="1"/>
          <p:nvPr/>
        </p:nvSpPr>
        <p:spPr>
          <a:xfrm>
            <a:off x="873722" y="3028573"/>
            <a:ext cx="2394693" cy="707886"/>
          </a:xfrm>
          <a:prstGeom prst="rect">
            <a:avLst/>
          </a:prstGeom>
          <a:noFill/>
        </p:spPr>
        <p:txBody>
          <a:bodyPr wrap="square" rtlCol="0">
            <a:spAutoFit/>
          </a:bodyPr>
          <a:lstStyle/>
          <a:p>
            <a:r>
              <a:rPr lang="en-AU" sz="4000" dirty="0">
                <a:solidFill>
                  <a:schemeClr val="bg1"/>
                </a:solidFill>
              </a:rPr>
              <a:t>Judaism</a:t>
            </a:r>
            <a:r>
              <a:rPr lang="en-AU" dirty="0"/>
              <a:t> </a:t>
            </a:r>
          </a:p>
        </p:txBody>
      </p:sp>
      <p:sp>
        <p:nvSpPr>
          <p:cNvPr id="9" name="TextBox 8">
            <a:extLst>
              <a:ext uri="{FF2B5EF4-FFF2-40B4-BE49-F238E27FC236}">
                <a16:creationId xmlns:a16="http://schemas.microsoft.com/office/drawing/2014/main" id="{4E4FFB2E-D03A-BC7A-0595-4CB480CF7752}"/>
              </a:ext>
            </a:extLst>
          </p:cNvPr>
          <p:cNvSpPr txBox="1"/>
          <p:nvPr/>
        </p:nvSpPr>
        <p:spPr>
          <a:xfrm>
            <a:off x="7502760" y="632296"/>
            <a:ext cx="3168589" cy="707886"/>
          </a:xfrm>
          <a:prstGeom prst="rect">
            <a:avLst/>
          </a:prstGeom>
          <a:noFill/>
        </p:spPr>
        <p:txBody>
          <a:bodyPr wrap="square" rtlCol="0">
            <a:spAutoFit/>
          </a:bodyPr>
          <a:lstStyle/>
          <a:p>
            <a:r>
              <a:rPr lang="en-AU" sz="4000" dirty="0">
                <a:solidFill>
                  <a:schemeClr val="bg1"/>
                </a:solidFill>
              </a:rPr>
              <a:t>Christianity</a:t>
            </a:r>
            <a:r>
              <a:rPr lang="en-AU" dirty="0"/>
              <a:t> </a:t>
            </a:r>
          </a:p>
        </p:txBody>
      </p:sp>
      <p:sp>
        <p:nvSpPr>
          <p:cNvPr id="11" name="TextBox 10">
            <a:extLst>
              <a:ext uri="{FF2B5EF4-FFF2-40B4-BE49-F238E27FC236}">
                <a16:creationId xmlns:a16="http://schemas.microsoft.com/office/drawing/2014/main" id="{F9638F13-5328-E90B-F222-D66F88143C1F}"/>
              </a:ext>
            </a:extLst>
          </p:cNvPr>
          <p:cNvSpPr txBox="1"/>
          <p:nvPr/>
        </p:nvSpPr>
        <p:spPr>
          <a:xfrm>
            <a:off x="9011348" y="2898246"/>
            <a:ext cx="2394693" cy="707886"/>
          </a:xfrm>
          <a:prstGeom prst="rect">
            <a:avLst/>
          </a:prstGeom>
          <a:noFill/>
        </p:spPr>
        <p:txBody>
          <a:bodyPr wrap="square" rtlCol="0">
            <a:spAutoFit/>
          </a:bodyPr>
          <a:lstStyle/>
          <a:p>
            <a:r>
              <a:rPr lang="en-AU" sz="4000" dirty="0">
                <a:solidFill>
                  <a:schemeClr val="bg1"/>
                </a:solidFill>
              </a:rPr>
              <a:t>Islam</a:t>
            </a:r>
            <a:r>
              <a:rPr lang="en-AU" dirty="0"/>
              <a:t> </a:t>
            </a:r>
          </a:p>
        </p:txBody>
      </p:sp>
    </p:spTree>
    <p:extLst>
      <p:ext uri="{BB962C8B-B14F-4D97-AF65-F5344CB8AC3E}">
        <p14:creationId xmlns:p14="http://schemas.microsoft.com/office/powerpoint/2010/main" val="262509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9"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60B650-E39E-A171-36E3-DFEBEEAD34CA}"/>
            </a:ext>
          </a:extLst>
        </p:cNvPr>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5C6000F1-59CE-34A0-1F93-FFD2E6FF00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39EB8D7-81C9-21EA-04D5-F8351B80ED68}"/>
              </a:ext>
            </a:extLst>
          </p:cNvPr>
          <p:cNvSpPr>
            <a:spLocks noGrp="1"/>
          </p:cNvSpPr>
          <p:nvPr>
            <p:ph type="title"/>
          </p:nvPr>
        </p:nvSpPr>
        <p:spPr>
          <a:xfrm>
            <a:off x="838200" y="365125"/>
            <a:ext cx="5884147" cy="1325563"/>
          </a:xfrm>
        </p:spPr>
        <p:txBody>
          <a:bodyPr>
            <a:normAutofit/>
          </a:bodyPr>
          <a:lstStyle/>
          <a:p>
            <a:r>
              <a:rPr lang="en-US" dirty="0">
                <a:cs typeface="Aharoni"/>
              </a:rPr>
              <a:t>Vocabulary Match-Up</a:t>
            </a:r>
            <a:endParaRPr lang="en-US" dirty="0"/>
          </a:p>
        </p:txBody>
      </p:sp>
      <p:sp>
        <p:nvSpPr>
          <p:cNvPr id="26" name="Freeform: Shape 9">
            <a:extLst>
              <a:ext uri="{FF2B5EF4-FFF2-40B4-BE49-F238E27FC236}">
                <a16:creationId xmlns:a16="http://schemas.microsoft.com/office/drawing/2014/main" id="{233DF54F-09AA-CCF5-00AD-1B3C0D609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Content Placeholder 2">
            <a:extLst>
              <a:ext uri="{FF2B5EF4-FFF2-40B4-BE49-F238E27FC236}">
                <a16:creationId xmlns:a16="http://schemas.microsoft.com/office/drawing/2014/main" id="{00823EDE-E7EE-59D0-CD0D-A84D4A21C45B}"/>
              </a:ext>
            </a:extLst>
          </p:cNvPr>
          <p:cNvSpPr>
            <a:spLocks noGrp="1"/>
          </p:cNvSpPr>
          <p:nvPr>
            <p:ph idx="1"/>
          </p:nvPr>
        </p:nvSpPr>
        <p:spPr>
          <a:xfrm>
            <a:off x="838200" y="1825625"/>
            <a:ext cx="5558489" cy="4133048"/>
          </a:xfrm>
        </p:spPr>
        <p:txBody>
          <a:bodyPr lIns="109728" tIns="109728" rIns="109728" bIns="91440" anchor="t">
            <a:noAutofit/>
          </a:bodyPr>
          <a:lstStyle/>
          <a:p>
            <a:pPr marL="0" indent="0" fontAlgn="base">
              <a:lnSpc>
                <a:spcPct val="100000"/>
              </a:lnSpc>
              <a:buNone/>
            </a:pPr>
            <a:r>
              <a:rPr lang="en-AU" sz="1600" dirty="0"/>
              <a:t>When we talk about religious discrimination, some terms might come up that you are unfamiliar with. This activity helps us understand these terms a little better.  </a:t>
            </a:r>
          </a:p>
          <a:p>
            <a:pPr marL="0" indent="0" fontAlgn="base">
              <a:lnSpc>
                <a:spcPct val="100000"/>
              </a:lnSpc>
              <a:buNone/>
            </a:pPr>
            <a:r>
              <a:rPr lang="en-AU" sz="1600" dirty="0"/>
              <a:t> </a:t>
            </a:r>
          </a:p>
          <a:p>
            <a:pPr marL="514350" indent="-514350" fontAlgn="base">
              <a:lnSpc>
                <a:spcPct val="100000"/>
              </a:lnSpc>
              <a:buFont typeface="+mj-lt"/>
              <a:buAutoNum type="arabicPeriod"/>
            </a:pPr>
            <a:r>
              <a:rPr lang="en-AU" sz="1600" dirty="0"/>
              <a:t>Cut each term from the list and paste it next to the corresponding definition.  </a:t>
            </a:r>
          </a:p>
          <a:p>
            <a:pPr marL="514350" indent="-514350" fontAlgn="base">
              <a:lnSpc>
                <a:spcPct val="100000"/>
              </a:lnSpc>
              <a:buFont typeface="+mj-lt"/>
              <a:buAutoNum type="arabicPeriod"/>
            </a:pPr>
            <a:r>
              <a:rPr lang="en-AU" sz="1600" dirty="0"/>
              <a:t>work in pairs or individually, starting with the ones you know and collaborating to fill in the rest.  </a:t>
            </a:r>
          </a:p>
          <a:p>
            <a:pPr marL="514350" indent="-514350" fontAlgn="base">
              <a:lnSpc>
                <a:spcPct val="100000"/>
              </a:lnSpc>
              <a:buFont typeface="+mj-lt"/>
              <a:buAutoNum type="arabicPeriod"/>
            </a:pPr>
            <a:r>
              <a:rPr lang="en-AU" sz="1600" dirty="0"/>
              <a:t>Check your answers with your teacher.  </a:t>
            </a:r>
          </a:p>
        </p:txBody>
      </p:sp>
      <p:sp>
        <p:nvSpPr>
          <p:cNvPr id="28" name="Oval 11">
            <a:extLst>
              <a:ext uri="{FF2B5EF4-FFF2-40B4-BE49-F238E27FC236}">
                <a16:creationId xmlns:a16="http://schemas.microsoft.com/office/drawing/2014/main" id="{497F86AE-53DE-CB53-6808-BB7252AF8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Block Arc 13">
            <a:extLst>
              <a:ext uri="{FF2B5EF4-FFF2-40B4-BE49-F238E27FC236}">
                <a16:creationId xmlns:a16="http://schemas.microsoft.com/office/drawing/2014/main" id="{4ADEBF78-F031-71B1-D438-B06554BDD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15">
            <a:extLst>
              <a:ext uri="{FF2B5EF4-FFF2-40B4-BE49-F238E27FC236}">
                <a16:creationId xmlns:a16="http://schemas.microsoft.com/office/drawing/2014/main" id="{B6367719-888A-D03F-2DC3-05E0E86DA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31" name="Straight Connector 17">
            <a:extLst>
              <a:ext uri="{FF2B5EF4-FFF2-40B4-BE49-F238E27FC236}">
                <a16:creationId xmlns:a16="http://schemas.microsoft.com/office/drawing/2014/main" id="{646C3836-4DCD-652A-EF15-E35B0CF862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Freeform: Shape 19">
            <a:extLst>
              <a:ext uri="{FF2B5EF4-FFF2-40B4-BE49-F238E27FC236}">
                <a16:creationId xmlns:a16="http://schemas.microsoft.com/office/drawing/2014/main" id="{8A518FFF-6EDA-D094-2637-75B5D98210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Arc 21">
            <a:extLst>
              <a:ext uri="{FF2B5EF4-FFF2-40B4-BE49-F238E27FC236}">
                <a16:creationId xmlns:a16="http://schemas.microsoft.com/office/drawing/2014/main" id="{C858CF60-E4AF-292A-2713-A867126D1D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C71B4DD2-7BCF-E8CA-5F09-836A4E9F9F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2135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14CC8-96D5-D7B0-DB39-767818E379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1C06E-E3DA-FD5A-7E56-8C27ED83B32B}"/>
              </a:ext>
            </a:extLst>
          </p:cNvPr>
          <p:cNvSpPr>
            <a:spLocks noGrp="1"/>
          </p:cNvSpPr>
          <p:nvPr>
            <p:ph type="title"/>
          </p:nvPr>
        </p:nvSpPr>
        <p:spPr/>
        <p:txBody>
          <a:bodyPr/>
          <a:lstStyle/>
          <a:p>
            <a:r>
              <a:rPr lang="en-US" dirty="0">
                <a:cs typeface="Aharoni"/>
              </a:rPr>
              <a:t>Using Vocabulary </a:t>
            </a:r>
            <a:endParaRPr lang="en-US" dirty="0"/>
          </a:p>
        </p:txBody>
      </p:sp>
      <p:sp>
        <p:nvSpPr>
          <p:cNvPr id="3" name="Content Placeholder 2">
            <a:extLst>
              <a:ext uri="{FF2B5EF4-FFF2-40B4-BE49-F238E27FC236}">
                <a16:creationId xmlns:a16="http://schemas.microsoft.com/office/drawing/2014/main" id="{108D319E-B468-3D84-1EAF-58E8D709724F}"/>
              </a:ext>
            </a:extLst>
          </p:cNvPr>
          <p:cNvSpPr>
            <a:spLocks noGrp="1"/>
          </p:cNvSpPr>
          <p:nvPr>
            <p:ph idx="1"/>
          </p:nvPr>
        </p:nvSpPr>
        <p:spPr>
          <a:xfrm>
            <a:off x="838200" y="1825625"/>
            <a:ext cx="10515600" cy="1721443"/>
          </a:xfrm>
        </p:spPr>
        <p:txBody>
          <a:bodyPr lIns="109728" tIns="109728" rIns="109728" bIns="91440" anchor="t"/>
          <a:lstStyle/>
          <a:p>
            <a:pPr marL="0" indent="0">
              <a:lnSpc>
                <a:spcPct val="150000"/>
              </a:lnSpc>
              <a:buNone/>
            </a:pPr>
            <a:r>
              <a:rPr lang="en-AU" sz="2000" dirty="0"/>
              <a:t>Now that we know what these words mean on their own, what do you think they mean when combined? </a:t>
            </a:r>
            <a:endParaRPr lang="en-US" sz="2000" dirty="0"/>
          </a:p>
          <a:p>
            <a:pPr marL="0" indent="0">
              <a:lnSpc>
                <a:spcPct val="150000"/>
              </a:lnSpc>
              <a:buNone/>
            </a:pPr>
            <a:endParaRPr lang="en-AU" sz="2000" dirty="0"/>
          </a:p>
        </p:txBody>
      </p:sp>
      <p:sp>
        <p:nvSpPr>
          <p:cNvPr id="4" name="Oval 3">
            <a:extLst>
              <a:ext uri="{FF2B5EF4-FFF2-40B4-BE49-F238E27FC236}">
                <a16:creationId xmlns:a16="http://schemas.microsoft.com/office/drawing/2014/main" id="{47A580F5-B8C9-A95A-3193-5150F3FEF79A}"/>
              </a:ext>
            </a:extLst>
          </p:cNvPr>
          <p:cNvSpPr/>
          <p:nvPr/>
        </p:nvSpPr>
        <p:spPr>
          <a:xfrm>
            <a:off x="5064369" y="3794959"/>
            <a:ext cx="2733152" cy="2697916"/>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b="1" dirty="0"/>
              <a:t>Religious Discrimination</a:t>
            </a:r>
          </a:p>
        </p:txBody>
      </p:sp>
      <p:sp>
        <p:nvSpPr>
          <p:cNvPr id="5" name="Oval 4">
            <a:extLst>
              <a:ext uri="{FF2B5EF4-FFF2-40B4-BE49-F238E27FC236}">
                <a16:creationId xmlns:a16="http://schemas.microsoft.com/office/drawing/2014/main" id="{531EF761-0451-C30E-16A0-7072F9137804}"/>
              </a:ext>
            </a:extLst>
          </p:cNvPr>
          <p:cNvSpPr/>
          <p:nvPr/>
        </p:nvSpPr>
        <p:spPr>
          <a:xfrm>
            <a:off x="1589314" y="2971029"/>
            <a:ext cx="2733152" cy="269791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b="1" dirty="0"/>
              <a:t>Islamophobia</a:t>
            </a:r>
          </a:p>
        </p:txBody>
      </p:sp>
      <p:sp>
        <p:nvSpPr>
          <p:cNvPr id="6" name="Oval 5">
            <a:extLst>
              <a:ext uri="{FF2B5EF4-FFF2-40B4-BE49-F238E27FC236}">
                <a16:creationId xmlns:a16="http://schemas.microsoft.com/office/drawing/2014/main" id="{D34576DE-4ECC-9F85-0E97-6C853419A24D}"/>
              </a:ext>
            </a:extLst>
          </p:cNvPr>
          <p:cNvSpPr/>
          <p:nvPr/>
        </p:nvSpPr>
        <p:spPr>
          <a:xfrm>
            <a:off x="8539424" y="3113345"/>
            <a:ext cx="2733152" cy="2697916"/>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AU" b="1" dirty="0"/>
              <a:t>Antisemitic </a:t>
            </a:r>
          </a:p>
        </p:txBody>
      </p:sp>
    </p:spTree>
    <p:extLst>
      <p:ext uri="{BB962C8B-B14F-4D97-AF65-F5344CB8AC3E}">
        <p14:creationId xmlns:p14="http://schemas.microsoft.com/office/powerpoint/2010/main" val="600617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02</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Hexagonal Thinking (brainstorm)</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5086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F3E5B-25E3-ED45-E170-636A95682584}"/>
              </a:ext>
            </a:extLst>
          </p:cNvPr>
          <p:cNvSpPr>
            <a:spLocks noGrp="1"/>
          </p:cNvSpPr>
          <p:nvPr>
            <p:ph type="title"/>
          </p:nvPr>
        </p:nvSpPr>
        <p:spPr/>
        <p:txBody>
          <a:bodyPr/>
          <a:lstStyle/>
          <a:p>
            <a:r>
              <a:rPr lang="en-US" dirty="0">
                <a:cs typeface="Aharoni"/>
              </a:rPr>
              <a:t>Hexagonal Thinking (brainstorm)</a:t>
            </a:r>
            <a:endParaRPr lang="en-US" dirty="0"/>
          </a:p>
        </p:txBody>
      </p:sp>
      <p:sp>
        <p:nvSpPr>
          <p:cNvPr id="3" name="Content Placeholder 2">
            <a:extLst>
              <a:ext uri="{FF2B5EF4-FFF2-40B4-BE49-F238E27FC236}">
                <a16:creationId xmlns:a16="http://schemas.microsoft.com/office/drawing/2014/main" id="{F868667F-E928-638C-E467-28B17F420EA9}"/>
              </a:ext>
            </a:extLst>
          </p:cNvPr>
          <p:cNvSpPr>
            <a:spLocks noGrp="1"/>
          </p:cNvSpPr>
          <p:nvPr>
            <p:ph idx="1"/>
          </p:nvPr>
        </p:nvSpPr>
        <p:spPr>
          <a:xfrm>
            <a:off x="737717" y="1499129"/>
            <a:ext cx="10515600" cy="3859742"/>
          </a:xfrm>
        </p:spPr>
        <p:txBody>
          <a:bodyPr lIns="109728" tIns="109728" rIns="109728" bIns="91440" anchor="t"/>
          <a:lstStyle/>
          <a:p>
            <a:pPr marL="0" indent="0">
              <a:lnSpc>
                <a:spcPct val="150000"/>
              </a:lnSpc>
              <a:buNone/>
            </a:pPr>
            <a:r>
              <a:rPr lang="en-AU" sz="2000" dirty="0"/>
              <a:t>Hexagonal thinking is a way to connect ideas and see how they relate to each other. Each idea is written on a hexagon-shaped card, and you link the hexagons by placing them next to others that have a connection. </a:t>
            </a:r>
          </a:p>
          <a:p>
            <a:pPr marL="0" indent="0">
              <a:lnSpc>
                <a:spcPct val="150000"/>
              </a:lnSpc>
              <a:buNone/>
            </a:pPr>
            <a:endParaRPr lang="en-AU" sz="2000" dirty="0"/>
          </a:p>
          <a:p>
            <a:pPr marL="0" indent="0">
              <a:lnSpc>
                <a:spcPct val="150000"/>
              </a:lnSpc>
              <a:buNone/>
            </a:pPr>
            <a:r>
              <a:rPr lang="en-AU" sz="2000" dirty="0"/>
              <a:t>This helps you </a:t>
            </a:r>
            <a:r>
              <a:rPr lang="en-AU" sz="2000" b="1" dirty="0"/>
              <a:t>think deeply, see relationships</a:t>
            </a:r>
            <a:r>
              <a:rPr lang="en-AU" sz="2000" dirty="0"/>
              <a:t>, and </a:t>
            </a:r>
            <a:r>
              <a:rPr lang="en-AU" sz="2000" b="1" dirty="0"/>
              <a:t>explain your reasoning </a:t>
            </a:r>
            <a:r>
              <a:rPr lang="en-AU" sz="2000" dirty="0"/>
              <a:t>— instead of just listing facts. There are no “right” answers, as long as you can explain why two ideas connect.</a:t>
            </a:r>
          </a:p>
        </p:txBody>
      </p:sp>
    </p:spTree>
    <p:extLst>
      <p:ext uri="{BB962C8B-B14F-4D97-AF65-F5344CB8AC3E}">
        <p14:creationId xmlns:p14="http://schemas.microsoft.com/office/powerpoint/2010/main" val="2590032327"/>
      </p:ext>
    </p:extLst>
  </p:cSld>
  <p:clrMapOvr>
    <a:masterClrMapping/>
  </p:clrMapOvr>
</p:sld>
</file>

<file path=ppt/theme/theme1.xml><?xml version="1.0" encoding="utf-8"?>
<a:theme xmlns:a="http://schemas.openxmlformats.org/drawingml/2006/main" name="ShapesVTI">
  <a:themeElements>
    <a:clrScheme name="AnalogousFromDarkSeedLeftStep">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53CB84502D3847BB76FDDE9738DBAB" ma:contentTypeVersion="4" ma:contentTypeDescription="Create a new document." ma:contentTypeScope="" ma:versionID="bc6b7d1902e6863068703d2e646b7bb7">
  <xsd:schema xmlns:xsd="http://www.w3.org/2001/XMLSchema" xmlns:xs="http://www.w3.org/2001/XMLSchema" xmlns:p="http://schemas.microsoft.com/office/2006/metadata/properties" xmlns:ns2="f58b49a5-0525-461a-a51a-c7a241114c13" targetNamespace="http://schemas.microsoft.com/office/2006/metadata/properties" ma:root="true" ma:fieldsID="ac8b354f9d74e31b21efabdaad8168c6" ns2:_="">
    <xsd:import namespace="f58b49a5-0525-461a-a51a-c7a241114c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b49a5-0525-461a-a51a-c7a241114c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D08D95-1953-4A5F-9B7B-D1AF4CCE2310}"/>
</file>

<file path=customXml/itemProps2.xml><?xml version="1.0" encoding="utf-8"?>
<ds:datastoreItem xmlns:ds="http://schemas.openxmlformats.org/officeDocument/2006/customXml" ds:itemID="{18945619-51D8-4FE2-9216-219D6E04F9AE}">
  <ds:schemaRefs>
    <ds:schemaRef ds:uri="http://purl.org/dc/elements/1.1/"/>
    <ds:schemaRef ds:uri="http://schemas.microsoft.com/office/2006/documentManagement/types"/>
    <ds:schemaRef ds:uri="http://schemas.openxmlformats.org/package/2006/metadata/core-properties"/>
    <ds:schemaRef ds:uri="http://purl.org/dc/terms/"/>
    <ds:schemaRef ds:uri="http://www.w3.org/XML/1998/namespace"/>
    <ds:schemaRef ds:uri="http://purl.org/dc/dcmitype/"/>
    <ds:schemaRef ds:uri="http://schemas.microsoft.com/office/infopath/2007/PartnerControls"/>
    <ds:schemaRef ds:uri="f58b49a5-0525-461a-a51a-c7a241114c13"/>
    <ds:schemaRef ds:uri="http://schemas.microsoft.com/office/2006/metadata/properties"/>
  </ds:schemaRefs>
</ds:datastoreItem>
</file>

<file path=customXml/itemProps3.xml><?xml version="1.0" encoding="utf-8"?>
<ds:datastoreItem xmlns:ds="http://schemas.openxmlformats.org/officeDocument/2006/customXml" ds:itemID="{AB09A2A3-EEB9-4EAB-B2C7-065DDCF29E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1567</Words>
  <Application>Microsoft Office PowerPoint</Application>
  <PresentationFormat>Widescreen</PresentationFormat>
  <Paragraphs>155</Paragraphs>
  <Slides>20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Yu Gothic Medium</vt:lpstr>
      <vt:lpstr>Aharoni</vt:lpstr>
      <vt:lpstr>Arial</vt:lpstr>
      <vt:lpstr>Avenir Next LT Pro</vt:lpstr>
      <vt:lpstr>Calibri</vt:lpstr>
      <vt:lpstr>Courier New</vt:lpstr>
      <vt:lpstr>Wingdings</vt:lpstr>
      <vt:lpstr>ShapesVTI</vt:lpstr>
      <vt:lpstr>Religious Discrimination</vt:lpstr>
      <vt:lpstr>Learning Intention</vt:lpstr>
      <vt:lpstr>This is a safe space</vt:lpstr>
      <vt:lpstr>Activity 01</vt:lpstr>
      <vt:lpstr>PowerPoint Presentation</vt:lpstr>
      <vt:lpstr>Vocabulary Match-Up</vt:lpstr>
      <vt:lpstr>Using Vocabulary </vt:lpstr>
      <vt:lpstr>Activity 02</vt:lpstr>
      <vt:lpstr>Hexagonal Thinking (brainstorm)</vt:lpstr>
      <vt:lpstr>Islam and Judaism </vt:lpstr>
      <vt:lpstr>PowerPoint Presentation</vt:lpstr>
      <vt:lpstr>Activity 03</vt:lpstr>
      <vt:lpstr>Antisemitism &amp; Islamophobia</vt:lpstr>
      <vt:lpstr>Discussion</vt:lpstr>
      <vt:lpstr>Activity 04</vt:lpstr>
      <vt:lpstr>How to Write a Choose Your Own Adventure Story</vt:lpstr>
      <vt:lpstr>PowerPoint Presentation</vt:lpstr>
      <vt:lpstr>Some Possible Story Ideas</vt:lpstr>
      <vt:lpstr>Reflection</vt:lpstr>
      <vt:lpstr>End of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Hannah Riordan</cp:lastModifiedBy>
  <cp:revision>303</cp:revision>
  <dcterms:created xsi:type="dcterms:W3CDTF">2023-06-15T00:10:05Z</dcterms:created>
  <dcterms:modified xsi:type="dcterms:W3CDTF">2025-10-21T03:17:31Z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0x010100CC53CB84502D3847BB76FDDE9738DBAB</vt:lpwstr>
  </property>
  <property fmtid="{D5CDD505-2E9C-101B-9397-08002B2CF9AE}" pid="3" name="MSIP_Label_b603dfd7-d93a-4381-a340-2995d8282205_Enabled">
    <vt:lpwstr>true</vt:lpwstr>
  </property>
  <property fmtid="{D5CDD505-2E9C-101B-9397-08002B2CF9AE}" pid="4" name="MSIP_Label_b603dfd7-d93a-4381-a340-2995d8282205_SetDate">
    <vt:lpwstr>2025-10-20T00:36:47Z</vt:lpwstr>
  </property>
  <property fmtid="{D5CDD505-2E9C-101B-9397-08002B2CF9AE}" pid="5" name="MSIP_Label_b603dfd7-d93a-4381-a340-2995d8282205_Method">
    <vt:lpwstr>Standard</vt:lpwstr>
  </property>
  <property fmtid="{D5CDD505-2E9C-101B-9397-08002B2CF9AE}" pid="6" name="MSIP_Label_b603dfd7-d93a-4381-a340-2995d8282205_Name">
    <vt:lpwstr>OFFICIAL</vt:lpwstr>
  </property>
  <property fmtid="{D5CDD505-2E9C-101B-9397-08002B2CF9AE}" pid="7" name="MSIP_Label_b603dfd7-d93a-4381-a340-2995d8282205_SiteId">
    <vt:lpwstr>05a0e69a-418a-47c1-9c25-9387261bf991</vt:lpwstr>
  </property>
  <property fmtid="{D5CDD505-2E9C-101B-9397-08002B2CF9AE}" pid="8" name="MSIP_Label_b603dfd7-d93a-4381-a340-2995d8282205_ActionId">
    <vt:lpwstr>67bde7ee-e601-4c75-ae9f-6310ba5b0258</vt:lpwstr>
  </property>
  <property fmtid="{D5CDD505-2E9C-101B-9397-08002B2CF9AE}" pid="9" name="MSIP_Label_b603dfd7-d93a-4381-a340-2995d8282205_ContentBits">
    <vt:lpwstr>0</vt:lpwstr>
  </property>
  <property fmtid="{D5CDD505-2E9C-101B-9397-08002B2CF9AE}" pid="10" name="MSIP_Label_b603dfd7-d93a-4381-a340-2995d8282205_Tag">
    <vt:lpwstr>10, 3, 0, 2</vt:lpwstr>
  </property>
</Properties>
</file>